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660" r:id="rId2"/>
    <p:sldMasterId id="2147483672" r:id="rId3"/>
    <p:sldMasterId id="2147483684" r:id="rId4"/>
    <p:sldMasterId id="2147483696" r:id="rId5"/>
    <p:sldMasterId id="2147483708" r:id="rId6"/>
    <p:sldMasterId id="2147483720" r:id="rId7"/>
    <p:sldMasterId id="2147483938" r:id="rId8"/>
  </p:sldMasterIdLst>
  <p:sldIdLst>
    <p:sldId id="274" r:id="rId9"/>
    <p:sldId id="290" r:id="rId10"/>
    <p:sldId id="296" r:id="rId11"/>
    <p:sldId id="269" r:id="rId12"/>
    <p:sldId id="289" r:id="rId13"/>
    <p:sldId id="283" r:id="rId14"/>
    <p:sldId id="284" r:id="rId15"/>
    <p:sldId id="285" r:id="rId16"/>
    <p:sldId id="286" r:id="rId17"/>
    <p:sldId id="294" r:id="rId18"/>
    <p:sldId id="287" r:id="rId19"/>
    <p:sldId id="288" r:id="rId20"/>
    <p:sldId id="295" r:id="rId21"/>
    <p:sldId id="291" r:id="rId22"/>
    <p:sldId id="292" r:id="rId23"/>
    <p:sldId id="293" r:id="rId24"/>
    <p:sldId id="270" r:id="rId2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450"/>
    <a:srgbClr val="39373A"/>
    <a:srgbClr val="FF7320"/>
    <a:srgbClr val="EBE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4E12E-6210-154B-AE5C-8C0DE029A4FE}" v="77" dt="2023-10-19T06:20:07.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65" autoAdjust="0"/>
    <p:restoredTop sz="96327" autoAdjust="0"/>
  </p:normalViewPr>
  <p:slideViewPr>
    <p:cSldViewPr snapToGrid="0">
      <p:cViewPr varScale="1">
        <p:scale>
          <a:sx n="149" d="100"/>
          <a:sy n="149" d="100"/>
        </p:scale>
        <p:origin x="792"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rit Elzenga" userId="0cfa54ff-0936-4a70-8cdb-ddbc5dc75243" providerId="ADAL" clId="{30F4E12E-6210-154B-AE5C-8C0DE029A4FE}"/>
    <pc:docChg chg="undo custSel addSld delSld modSld">
      <pc:chgData name="Gerrit Elzenga" userId="0cfa54ff-0936-4a70-8cdb-ddbc5dc75243" providerId="ADAL" clId="{30F4E12E-6210-154B-AE5C-8C0DE029A4FE}" dt="2023-10-19T07:58:12.454" v="79" actId="20577"/>
      <pc:docMkLst>
        <pc:docMk/>
      </pc:docMkLst>
      <pc:sldChg chg="modSp mod">
        <pc:chgData name="Gerrit Elzenga" userId="0cfa54ff-0936-4a70-8cdb-ddbc5dc75243" providerId="ADAL" clId="{30F4E12E-6210-154B-AE5C-8C0DE029A4FE}" dt="2023-10-19T06:12:55.405" v="28" actId="14100"/>
        <pc:sldMkLst>
          <pc:docMk/>
          <pc:sldMk cId="0" sldId="274"/>
        </pc:sldMkLst>
        <pc:spChg chg="mod">
          <ac:chgData name="Gerrit Elzenga" userId="0cfa54ff-0936-4a70-8cdb-ddbc5dc75243" providerId="ADAL" clId="{30F4E12E-6210-154B-AE5C-8C0DE029A4FE}" dt="2023-10-19T06:12:55.405" v="28" actId="14100"/>
          <ac:spMkLst>
            <pc:docMk/>
            <pc:sldMk cId="0" sldId="274"/>
            <ac:spMk id="11269" creationId="{40AC9763-B02B-417B-857E-1E25497AF1BD}"/>
          </ac:spMkLst>
        </pc:spChg>
      </pc:sldChg>
      <pc:sldChg chg="modSp mod">
        <pc:chgData name="Gerrit Elzenga" userId="0cfa54ff-0936-4a70-8cdb-ddbc5dc75243" providerId="ADAL" clId="{30F4E12E-6210-154B-AE5C-8C0DE029A4FE}" dt="2023-10-19T07:58:12.454" v="79" actId="20577"/>
        <pc:sldMkLst>
          <pc:docMk/>
          <pc:sldMk cId="2993969525" sldId="289"/>
        </pc:sldMkLst>
        <pc:spChg chg="mod">
          <ac:chgData name="Gerrit Elzenga" userId="0cfa54ff-0936-4a70-8cdb-ddbc5dc75243" providerId="ADAL" clId="{30F4E12E-6210-154B-AE5C-8C0DE029A4FE}" dt="2023-10-19T07:58:12.454" v="79" actId="20577"/>
          <ac:spMkLst>
            <pc:docMk/>
            <pc:sldMk cId="2993969525" sldId="289"/>
            <ac:spMk id="3" creationId="{24A249D1-4521-0337-8FDF-13720918AC5B}"/>
          </ac:spMkLst>
        </pc:spChg>
      </pc:sldChg>
      <pc:sldChg chg="addSp delSp modSp add mod">
        <pc:chgData name="Gerrit Elzenga" userId="0cfa54ff-0936-4a70-8cdb-ddbc5dc75243" providerId="ADAL" clId="{30F4E12E-6210-154B-AE5C-8C0DE029A4FE}" dt="2023-10-19T06:20:22.999" v="49" actId="207"/>
        <pc:sldMkLst>
          <pc:docMk/>
          <pc:sldMk cId="348547314" sldId="296"/>
        </pc:sldMkLst>
        <pc:spChg chg="del">
          <ac:chgData name="Gerrit Elzenga" userId="0cfa54ff-0936-4a70-8cdb-ddbc5dc75243" providerId="ADAL" clId="{30F4E12E-6210-154B-AE5C-8C0DE029A4FE}" dt="2023-10-19T06:20:02.848" v="32" actId="478"/>
          <ac:spMkLst>
            <pc:docMk/>
            <pc:sldMk cId="348547314" sldId="296"/>
            <ac:spMk id="2" creationId="{F91D6BE4-5322-A164-8016-B1DDDF2E7BB2}"/>
          </ac:spMkLst>
        </pc:spChg>
        <pc:spChg chg="add mod">
          <ac:chgData name="Gerrit Elzenga" userId="0cfa54ff-0936-4a70-8cdb-ddbc5dc75243" providerId="ADAL" clId="{30F4E12E-6210-154B-AE5C-8C0DE029A4FE}" dt="2023-10-19T06:20:22.999" v="49" actId="207"/>
          <ac:spMkLst>
            <pc:docMk/>
            <pc:sldMk cId="348547314" sldId="296"/>
            <ac:spMk id="4" creationId="{85E2CAD9-CFA9-A01E-60B7-EA1F7359AD18}"/>
          </ac:spMkLst>
        </pc:spChg>
        <pc:spChg chg="add mod">
          <ac:chgData name="Gerrit Elzenga" userId="0cfa54ff-0936-4a70-8cdb-ddbc5dc75243" providerId="ADAL" clId="{30F4E12E-6210-154B-AE5C-8C0DE029A4FE}" dt="2023-10-19T06:20:07.717" v="34"/>
          <ac:spMkLst>
            <pc:docMk/>
            <pc:sldMk cId="348547314" sldId="296"/>
            <ac:spMk id="6" creationId="{73AFBA51-80A9-4778-3D19-D2564C955491}"/>
          </ac:spMkLst>
        </pc:spChg>
        <pc:spChg chg="del">
          <ac:chgData name="Gerrit Elzenga" userId="0cfa54ff-0936-4a70-8cdb-ddbc5dc75243" providerId="ADAL" clId="{30F4E12E-6210-154B-AE5C-8C0DE029A4FE}" dt="2023-10-19T06:20:05.979" v="33" actId="478"/>
          <ac:spMkLst>
            <pc:docMk/>
            <pc:sldMk cId="348547314" sldId="296"/>
            <ac:spMk id="15362" creationId="{A4946F92-7E5B-4C47-8766-AD15585A69AB}"/>
          </ac:spMkLst>
        </pc:spChg>
        <pc:graphicFrameChg chg="add mod">
          <ac:chgData name="Gerrit Elzenga" userId="0cfa54ff-0936-4a70-8cdb-ddbc5dc75243" providerId="ADAL" clId="{30F4E12E-6210-154B-AE5C-8C0DE029A4FE}" dt="2023-10-19T06:20:07.717" v="34"/>
          <ac:graphicFrameMkLst>
            <pc:docMk/>
            <pc:sldMk cId="348547314" sldId="296"/>
            <ac:graphicFrameMk id="3" creationId="{1588C860-61EB-CBB3-F9A6-30F9E890DE1C}"/>
          </ac:graphicFrameMkLst>
        </pc:graphicFrameChg>
        <pc:graphicFrameChg chg="add mod">
          <ac:chgData name="Gerrit Elzenga" userId="0cfa54ff-0936-4a70-8cdb-ddbc5dc75243" providerId="ADAL" clId="{30F4E12E-6210-154B-AE5C-8C0DE029A4FE}" dt="2023-10-19T06:20:07.717" v="34"/>
          <ac:graphicFrameMkLst>
            <pc:docMk/>
            <pc:sldMk cId="348547314" sldId="296"/>
            <ac:graphicFrameMk id="5" creationId="{ADF15B8C-DDD2-270E-6F56-BF0B50DA7421}"/>
          </ac:graphicFrameMkLst>
        </pc:graphicFrameChg>
      </pc:sldChg>
      <pc:sldChg chg="new del">
        <pc:chgData name="Gerrit Elzenga" userId="0cfa54ff-0936-4a70-8cdb-ddbc5dc75243" providerId="ADAL" clId="{30F4E12E-6210-154B-AE5C-8C0DE029A4FE}" dt="2023-10-19T06:19:53.761" v="30" actId="680"/>
        <pc:sldMkLst>
          <pc:docMk/>
          <pc:sldMk cId="1721683014" sldId="29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80EE38-AEBC-B04E-917E-DDE64F80F17B}"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nl-NL"/>
        </a:p>
      </dgm:t>
    </dgm:pt>
    <dgm:pt modelId="{D8AB8364-BEF4-9B4D-AB2D-8EFF54E163CF}">
      <dgm:prSet phldrT="[Tekst]" custT="1"/>
      <dgm:spPr/>
      <dgm:t>
        <a:bodyPr/>
        <a:lstStyle/>
        <a:p>
          <a:r>
            <a:rPr lang="nl-NL" sz="800"/>
            <a:t>FO vult MarCom formulier in</a:t>
          </a:r>
        </a:p>
      </dgm:t>
    </dgm:pt>
    <dgm:pt modelId="{99926C0A-B059-994D-96AC-66B119DDC6D7}" type="parTrans" cxnId="{4C5C0112-8C36-C449-A9D1-3ED899E6DAD8}">
      <dgm:prSet/>
      <dgm:spPr/>
      <dgm:t>
        <a:bodyPr/>
        <a:lstStyle/>
        <a:p>
          <a:endParaRPr lang="nl-NL" sz="1600"/>
        </a:p>
      </dgm:t>
    </dgm:pt>
    <dgm:pt modelId="{4B811380-B257-8344-8944-A4A8ECA33698}" type="sibTrans" cxnId="{4C5C0112-8C36-C449-A9D1-3ED899E6DAD8}">
      <dgm:prSet custT="1"/>
      <dgm:spPr/>
      <dgm:t>
        <a:bodyPr/>
        <a:lstStyle/>
        <a:p>
          <a:endParaRPr lang="nl-NL" sz="700"/>
        </a:p>
      </dgm:t>
    </dgm:pt>
    <dgm:pt modelId="{CD78F885-1AD6-9542-9ED7-56EB7555F840}">
      <dgm:prSet phldrT="[Tekst]" custT="1"/>
      <dgm:spPr>
        <a:solidFill>
          <a:schemeClr val="accent2"/>
        </a:solidFill>
      </dgm:spPr>
      <dgm:t>
        <a:bodyPr/>
        <a:lstStyle/>
        <a:p>
          <a:r>
            <a:rPr lang="nl-NL" sz="800"/>
            <a:t>MarCom maakt de activiteit aan in de (Activiteiten-) OP-shop</a:t>
          </a:r>
        </a:p>
      </dgm:t>
    </dgm:pt>
    <dgm:pt modelId="{B7777A86-27E6-5448-B2A3-1F7BB2494411}" type="parTrans" cxnId="{86B89985-99F3-0748-85F2-0AC865E80C75}">
      <dgm:prSet/>
      <dgm:spPr/>
      <dgm:t>
        <a:bodyPr/>
        <a:lstStyle/>
        <a:p>
          <a:endParaRPr lang="nl-NL" sz="1600"/>
        </a:p>
      </dgm:t>
    </dgm:pt>
    <dgm:pt modelId="{BCC4A4BC-3DB0-E245-9C34-23BBBC4A6150}" type="sibTrans" cxnId="{86B89985-99F3-0748-85F2-0AC865E80C75}">
      <dgm:prSet custT="1"/>
      <dgm:spPr/>
      <dgm:t>
        <a:bodyPr/>
        <a:lstStyle/>
        <a:p>
          <a:endParaRPr lang="nl-NL" sz="700"/>
        </a:p>
      </dgm:t>
    </dgm:pt>
    <dgm:pt modelId="{8FC79D98-8F1F-9241-BCFA-F9E895080C0C}">
      <dgm:prSet phldrT="[Tekst]" custT="1"/>
      <dgm:spPr>
        <a:solidFill>
          <a:schemeClr val="accent2"/>
        </a:solidFill>
      </dgm:spPr>
      <dgm:t>
        <a:bodyPr/>
        <a:lstStyle/>
        <a:p>
          <a:r>
            <a:rPr lang="nl-NL" sz="600"/>
            <a:t>Aanmelden, agenda-functionaliteiten e.d. zijn mogelijk</a:t>
          </a:r>
        </a:p>
      </dgm:t>
    </dgm:pt>
    <dgm:pt modelId="{8019C014-C9C3-C34C-B198-06006A531AE3}" type="parTrans" cxnId="{09238D6C-9122-DB4B-96C8-A71078DB3861}">
      <dgm:prSet/>
      <dgm:spPr/>
      <dgm:t>
        <a:bodyPr/>
        <a:lstStyle/>
        <a:p>
          <a:endParaRPr lang="nl-NL" sz="1600"/>
        </a:p>
      </dgm:t>
    </dgm:pt>
    <dgm:pt modelId="{C74A6137-5C2B-884A-8ED3-ECA463C5ADE4}" type="sibTrans" cxnId="{09238D6C-9122-DB4B-96C8-A71078DB3861}">
      <dgm:prSet/>
      <dgm:spPr/>
      <dgm:t>
        <a:bodyPr/>
        <a:lstStyle/>
        <a:p>
          <a:endParaRPr lang="nl-NL" sz="1600"/>
        </a:p>
      </dgm:t>
    </dgm:pt>
    <dgm:pt modelId="{36FD96D0-FFE4-7843-A34D-0478F1569142}">
      <dgm:prSet phldrT="[Tekst]" custT="1"/>
      <dgm:spPr>
        <a:solidFill>
          <a:schemeClr val="accent2"/>
        </a:solidFill>
      </dgm:spPr>
      <dgm:t>
        <a:bodyPr/>
        <a:lstStyle/>
        <a:p>
          <a:r>
            <a:rPr lang="nl-NL" sz="600"/>
            <a:t>Betaling via iDeal is evt mogelijk</a:t>
          </a:r>
        </a:p>
      </dgm:t>
    </dgm:pt>
    <dgm:pt modelId="{4D64DBB1-8C20-C446-B1BC-7C83B3E13766}" type="parTrans" cxnId="{3CFFB40D-B6F5-0041-872D-564C52CEDA37}">
      <dgm:prSet/>
      <dgm:spPr/>
      <dgm:t>
        <a:bodyPr/>
        <a:lstStyle/>
        <a:p>
          <a:endParaRPr lang="nl-NL" sz="1600"/>
        </a:p>
      </dgm:t>
    </dgm:pt>
    <dgm:pt modelId="{3C0D68BA-AB7F-E54B-9B14-CDF4E4D41B84}" type="sibTrans" cxnId="{3CFFB40D-B6F5-0041-872D-564C52CEDA37}">
      <dgm:prSet/>
      <dgm:spPr/>
      <dgm:t>
        <a:bodyPr/>
        <a:lstStyle/>
        <a:p>
          <a:endParaRPr lang="nl-NL" sz="1600"/>
        </a:p>
      </dgm:t>
    </dgm:pt>
    <dgm:pt modelId="{0E0B74A7-8700-E540-A4D5-47BEF9632FE3}">
      <dgm:prSet phldrT="[Tekst]" custT="1"/>
      <dgm:spPr>
        <a:solidFill>
          <a:schemeClr val="accent1">
            <a:lumMod val="60000"/>
            <a:lumOff val="40000"/>
          </a:schemeClr>
        </a:solidFill>
      </dgm:spPr>
      <dgm:t>
        <a:bodyPr/>
        <a:lstStyle/>
        <a:p>
          <a:r>
            <a:rPr lang="nl-NL" sz="800"/>
            <a:t>Digitale inclusie? Aanmaken activiteit in G!DS</a:t>
          </a:r>
        </a:p>
      </dgm:t>
    </dgm:pt>
    <dgm:pt modelId="{C0270817-9F93-924A-A3A5-B0CA1910067E}" type="parTrans" cxnId="{55D2F2F9-4DD0-834E-B842-956F99C4D49E}">
      <dgm:prSet/>
      <dgm:spPr/>
      <dgm:t>
        <a:bodyPr/>
        <a:lstStyle/>
        <a:p>
          <a:endParaRPr lang="nl-NL" sz="1600"/>
        </a:p>
      </dgm:t>
    </dgm:pt>
    <dgm:pt modelId="{D255B898-B089-B044-BC5B-F23249617ABC}" type="sibTrans" cxnId="{55D2F2F9-4DD0-834E-B842-956F99C4D49E}">
      <dgm:prSet custT="1"/>
      <dgm:spPr/>
      <dgm:t>
        <a:bodyPr/>
        <a:lstStyle/>
        <a:p>
          <a:endParaRPr lang="nl-NL" sz="700"/>
        </a:p>
      </dgm:t>
    </dgm:pt>
    <dgm:pt modelId="{A7756F75-3854-D945-BFCA-D3027BD5B7A6}">
      <dgm:prSet phldrT="[Tekst]" custT="1"/>
      <dgm:spPr/>
      <dgm:t>
        <a:bodyPr/>
        <a:lstStyle/>
        <a:p>
          <a:r>
            <a:rPr lang="nl-NL" sz="800"/>
            <a:t>Bezoekers(aantallen) worden door FO via OP-shop Kassa geregistreerd voor elk  event</a:t>
          </a:r>
        </a:p>
      </dgm:t>
    </dgm:pt>
    <dgm:pt modelId="{C2EF2F26-9242-2841-9B38-F10A1133ABB9}" type="parTrans" cxnId="{612AFD4C-BE89-9F44-9E6A-DC3792F85F0F}">
      <dgm:prSet/>
      <dgm:spPr/>
      <dgm:t>
        <a:bodyPr/>
        <a:lstStyle/>
        <a:p>
          <a:endParaRPr lang="nl-NL" sz="1600"/>
        </a:p>
      </dgm:t>
    </dgm:pt>
    <dgm:pt modelId="{42D932AD-0FE3-B049-8CE6-A87450C4BB1E}" type="sibTrans" cxnId="{612AFD4C-BE89-9F44-9E6A-DC3792F85F0F}">
      <dgm:prSet custT="1"/>
      <dgm:spPr/>
      <dgm:t>
        <a:bodyPr/>
        <a:lstStyle/>
        <a:p>
          <a:endParaRPr lang="nl-NL" sz="700"/>
        </a:p>
      </dgm:t>
    </dgm:pt>
    <dgm:pt modelId="{805A1B54-D6A1-BE46-88CF-BB350FE059C9}">
      <dgm:prSet phldrT="[Tekst]" custT="1"/>
      <dgm:spPr>
        <a:solidFill>
          <a:schemeClr val="accent1">
            <a:lumMod val="60000"/>
            <a:lumOff val="40000"/>
          </a:schemeClr>
        </a:solidFill>
      </dgm:spPr>
      <dgm:t>
        <a:bodyPr/>
        <a:lstStyle/>
        <a:p>
          <a:r>
            <a:rPr lang="nl-NL" sz="600"/>
            <a:t>Wordt getoond op landelijke website hetinformatiepunt.nl </a:t>
          </a:r>
        </a:p>
      </dgm:t>
    </dgm:pt>
    <dgm:pt modelId="{9ACEC961-9437-B846-B0DB-71AF03480562}" type="parTrans" cxnId="{5290ADB8-49AA-0B48-92B1-DCC9D0C32CB7}">
      <dgm:prSet/>
      <dgm:spPr/>
      <dgm:t>
        <a:bodyPr/>
        <a:lstStyle/>
        <a:p>
          <a:endParaRPr lang="nl-NL" sz="1600"/>
        </a:p>
      </dgm:t>
    </dgm:pt>
    <dgm:pt modelId="{72FAFE4D-8857-674C-8C1B-5623F1B48C41}" type="sibTrans" cxnId="{5290ADB8-49AA-0B48-92B1-DCC9D0C32CB7}">
      <dgm:prSet/>
      <dgm:spPr/>
      <dgm:t>
        <a:bodyPr/>
        <a:lstStyle/>
        <a:p>
          <a:endParaRPr lang="nl-NL" sz="1600"/>
        </a:p>
      </dgm:t>
    </dgm:pt>
    <dgm:pt modelId="{F3EC1476-C4DE-9148-B91C-BBBF32A9A03A}">
      <dgm:prSet phldrT="[Tekst]" custT="1"/>
      <dgm:spPr>
        <a:solidFill>
          <a:schemeClr val="accent1">
            <a:lumMod val="60000"/>
            <a:lumOff val="40000"/>
          </a:schemeClr>
        </a:solidFill>
      </dgm:spPr>
      <dgm:t>
        <a:bodyPr/>
        <a:lstStyle/>
        <a:p>
          <a:r>
            <a:rPr lang="nl-NL" sz="800"/>
            <a:t>IDO: registreren bezoekers</a:t>
          </a:r>
        </a:p>
      </dgm:t>
    </dgm:pt>
    <dgm:pt modelId="{DD9DB775-7586-9342-8BC5-8F7237D7F9A3}" type="parTrans" cxnId="{86D89568-32FC-C34B-9FAD-EDE4017C577F}">
      <dgm:prSet/>
      <dgm:spPr/>
      <dgm:t>
        <a:bodyPr/>
        <a:lstStyle/>
        <a:p>
          <a:endParaRPr lang="nl-NL" sz="1600"/>
        </a:p>
      </dgm:t>
    </dgm:pt>
    <dgm:pt modelId="{E3739AFB-D7E2-814D-999D-D5D2DF428F6A}" type="sibTrans" cxnId="{86D89568-32FC-C34B-9FAD-EDE4017C577F}">
      <dgm:prSet/>
      <dgm:spPr/>
      <dgm:t>
        <a:bodyPr/>
        <a:lstStyle/>
        <a:p>
          <a:endParaRPr lang="nl-NL" sz="1600"/>
        </a:p>
      </dgm:t>
    </dgm:pt>
    <dgm:pt modelId="{53DB9400-6FD0-E747-BA0B-0F909C6D3E93}">
      <dgm:prSet phldrT="[Tekst]" custT="1"/>
      <dgm:spPr>
        <a:solidFill>
          <a:schemeClr val="accent1">
            <a:lumMod val="60000"/>
            <a:lumOff val="40000"/>
          </a:schemeClr>
        </a:solidFill>
      </dgm:spPr>
      <dgm:t>
        <a:bodyPr/>
        <a:lstStyle/>
        <a:p>
          <a:r>
            <a:rPr lang="nl-NL" sz="600"/>
            <a:t>Gedetailleerde bezoekersregistratie via Outputregistratietool</a:t>
          </a:r>
        </a:p>
      </dgm:t>
    </dgm:pt>
    <dgm:pt modelId="{447FBF40-692A-2C48-BC10-E6ABE2AAF908}" type="parTrans" cxnId="{DC7B284C-FF15-574C-884C-DF7AB16912E4}">
      <dgm:prSet/>
      <dgm:spPr/>
      <dgm:t>
        <a:bodyPr/>
        <a:lstStyle/>
        <a:p>
          <a:endParaRPr lang="nl-NL" sz="1600"/>
        </a:p>
      </dgm:t>
    </dgm:pt>
    <dgm:pt modelId="{E068F6C8-3D43-1246-AFE5-2EE1C2ED923F}" type="sibTrans" cxnId="{DC7B284C-FF15-574C-884C-DF7AB16912E4}">
      <dgm:prSet/>
      <dgm:spPr/>
      <dgm:t>
        <a:bodyPr/>
        <a:lstStyle/>
        <a:p>
          <a:endParaRPr lang="nl-NL" sz="1600"/>
        </a:p>
      </dgm:t>
    </dgm:pt>
    <dgm:pt modelId="{1909466D-A4B4-7B45-AD69-741FAAE67BFE}">
      <dgm:prSet phldrT="[Tekst]" custT="1"/>
      <dgm:spPr/>
      <dgm:t>
        <a:bodyPr/>
        <a:lstStyle/>
        <a:p>
          <a:r>
            <a:rPr lang="nl-NL" sz="600"/>
            <a:t>Alle benodigde info staat in het ingevulde formulier</a:t>
          </a:r>
        </a:p>
      </dgm:t>
    </dgm:pt>
    <dgm:pt modelId="{91E58D81-ABD2-B04E-9887-7BFAF8FCC662}" type="parTrans" cxnId="{20F9FA17-356F-EA4A-9A55-81367F507AAB}">
      <dgm:prSet/>
      <dgm:spPr/>
      <dgm:t>
        <a:bodyPr/>
        <a:lstStyle/>
        <a:p>
          <a:endParaRPr lang="nl-NL" sz="1600"/>
        </a:p>
      </dgm:t>
    </dgm:pt>
    <dgm:pt modelId="{C7BFC8C6-A68E-A943-A685-035210C742CB}" type="sibTrans" cxnId="{20F9FA17-356F-EA4A-9A55-81367F507AAB}">
      <dgm:prSet/>
      <dgm:spPr/>
      <dgm:t>
        <a:bodyPr/>
        <a:lstStyle/>
        <a:p>
          <a:endParaRPr lang="nl-NL" sz="1600"/>
        </a:p>
      </dgm:t>
    </dgm:pt>
    <dgm:pt modelId="{457D0389-1F3D-A648-B1FB-FD2E425E6ED8}" type="pres">
      <dgm:prSet presAssocID="{9080EE38-AEBC-B04E-917E-DDE64F80F17B}" presName="linearFlow" presStyleCnt="0">
        <dgm:presLayoutVars>
          <dgm:resizeHandles val="exact"/>
        </dgm:presLayoutVars>
      </dgm:prSet>
      <dgm:spPr/>
    </dgm:pt>
    <dgm:pt modelId="{DE26E023-C75B-574B-8456-B89880D8FD98}" type="pres">
      <dgm:prSet presAssocID="{D8AB8364-BEF4-9B4D-AB2D-8EFF54E163CF}" presName="node" presStyleLbl="node1" presStyleIdx="0" presStyleCnt="5" custScaleX="150136">
        <dgm:presLayoutVars>
          <dgm:bulletEnabled val="1"/>
        </dgm:presLayoutVars>
      </dgm:prSet>
      <dgm:spPr/>
    </dgm:pt>
    <dgm:pt modelId="{DDAD6C0F-AA65-1449-A03A-9D3BE5732362}" type="pres">
      <dgm:prSet presAssocID="{4B811380-B257-8344-8944-A4A8ECA33698}" presName="sibTrans" presStyleLbl="sibTrans2D1" presStyleIdx="0" presStyleCnt="4"/>
      <dgm:spPr/>
    </dgm:pt>
    <dgm:pt modelId="{DEF5BA20-480F-EC4F-A2A9-E27843CAD8B8}" type="pres">
      <dgm:prSet presAssocID="{4B811380-B257-8344-8944-A4A8ECA33698}" presName="connectorText" presStyleLbl="sibTrans2D1" presStyleIdx="0" presStyleCnt="4"/>
      <dgm:spPr/>
    </dgm:pt>
    <dgm:pt modelId="{43AA1360-2BCB-0C4B-A7EB-6D57240489E4}" type="pres">
      <dgm:prSet presAssocID="{CD78F885-1AD6-9542-9ED7-56EB7555F840}" presName="node" presStyleLbl="node1" presStyleIdx="1" presStyleCnt="5" custScaleX="150136">
        <dgm:presLayoutVars>
          <dgm:bulletEnabled val="1"/>
        </dgm:presLayoutVars>
      </dgm:prSet>
      <dgm:spPr/>
    </dgm:pt>
    <dgm:pt modelId="{949E724C-8E36-0948-A1A7-B70A6E1534EE}" type="pres">
      <dgm:prSet presAssocID="{BCC4A4BC-3DB0-E245-9C34-23BBBC4A6150}" presName="sibTrans" presStyleLbl="sibTrans2D1" presStyleIdx="1" presStyleCnt="4"/>
      <dgm:spPr/>
    </dgm:pt>
    <dgm:pt modelId="{FD538614-CDD8-554E-AB4E-6E6094763FD9}" type="pres">
      <dgm:prSet presAssocID="{BCC4A4BC-3DB0-E245-9C34-23BBBC4A6150}" presName="connectorText" presStyleLbl="sibTrans2D1" presStyleIdx="1" presStyleCnt="4"/>
      <dgm:spPr/>
    </dgm:pt>
    <dgm:pt modelId="{8E0B056A-2ADB-5C4A-BAF3-CA744046CB82}" type="pres">
      <dgm:prSet presAssocID="{A7756F75-3854-D945-BFCA-D3027BD5B7A6}" presName="node" presStyleLbl="node1" presStyleIdx="2" presStyleCnt="5" custScaleX="150136">
        <dgm:presLayoutVars>
          <dgm:bulletEnabled val="1"/>
        </dgm:presLayoutVars>
      </dgm:prSet>
      <dgm:spPr/>
    </dgm:pt>
    <dgm:pt modelId="{FF6CC44D-FBCD-FE43-B656-22BA667B19B7}" type="pres">
      <dgm:prSet presAssocID="{42D932AD-0FE3-B049-8CE6-A87450C4BB1E}" presName="sibTrans" presStyleLbl="sibTrans2D1" presStyleIdx="2" presStyleCnt="4"/>
      <dgm:spPr/>
    </dgm:pt>
    <dgm:pt modelId="{FA74252B-5048-C44F-8DC9-73680A50E0F6}" type="pres">
      <dgm:prSet presAssocID="{42D932AD-0FE3-B049-8CE6-A87450C4BB1E}" presName="connectorText" presStyleLbl="sibTrans2D1" presStyleIdx="2" presStyleCnt="4"/>
      <dgm:spPr/>
    </dgm:pt>
    <dgm:pt modelId="{A37DDFF8-A589-524B-9074-72087C98AC7A}" type="pres">
      <dgm:prSet presAssocID="{0E0B74A7-8700-E540-A4D5-47BEF9632FE3}" presName="node" presStyleLbl="node1" presStyleIdx="3" presStyleCnt="5" custScaleX="150136">
        <dgm:presLayoutVars>
          <dgm:bulletEnabled val="1"/>
        </dgm:presLayoutVars>
      </dgm:prSet>
      <dgm:spPr/>
    </dgm:pt>
    <dgm:pt modelId="{73DFE0E3-0330-B549-A4F9-31D63722A919}" type="pres">
      <dgm:prSet presAssocID="{D255B898-B089-B044-BC5B-F23249617ABC}" presName="sibTrans" presStyleLbl="sibTrans2D1" presStyleIdx="3" presStyleCnt="4"/>
      <dgm:spPr/>
    </dgm:pt>
    <dgm:pt modelId="{BD8EABC3-C3F0-5B4A-BBCC-724DAC4FDE15}" type="pres">
      <dgm:prSet presAssocID="{D255B898-B089-B044-BC5B-F23249617ABC}" presName="connectorText" presStyleLbl="sibTrans2D1" presStyleIdx="3" presStyleCnt="4"/>
      <dgm:spPr/>
    </dgm:pt>
    <dgm:pt modelId="{DD130B8C-57A7-8B45-81A6-870D842036BD}" type="pres">
      <dgm:prSet presAssocID="{F3EC1476-C4DE-9148-B91C-BBBF32A9A03A}" presName="node" presStyleLbl="node1" presStyleIdx="4" presStyleCnt="5" custScaleX="150136">
        <dgm:presLayoutVars>
          <dgm:bulletEnabled val="1"/>
        </dgm:presLayoutVars>
      </dgm:prSet>
      <dgm:spPr/>
    </dgm:pt>
  </dgm:ptLst>
  <dgm:cxnLst>
    <dgm:cxn modelId="{60F3640A-FD42-7B4A-8B04-AA9635528F69}" type="presOf" srcId="{8FC79D98-8F1F-9241-BCFA-F9E895080C0C}" destId="{43AA1360-2BCB-0C4B-A7EB-6D57240489E4}" srcOrd="0" destOrd="1" presId="urn:microsoft.com/office/officeart/2005/8/layout/process2"/>
    <dgm:cxn modelId="{3CFFB40D-B6F5-0041-872D-564C52CEDA37}" srcId="{CD78F885-1AD6-9542-9ED7-56EB7555F840}" destId="{36FD96D0-FFE4-7843-A34D-0478F1569142}" srcOrd="1" destOrd="0" parTransId="{4D64DBB1-8C20-C446-B1BC-7C83B3E13766}" sibTransId="{3C0D68BA-AB7F-E54B-9B14-CDF4E4D41B84}"/>
    <dgm:cxn modelId="{4C5C0112-8C36-C449-A9D1-3ED899E6DAD8}" srcId="{9080EE38-AEBC-B04E-917E-DDE64F80F17B}" destId="{D8AB8364-BEF4-9B4D-AB2D-8EFF54E163CF}" srcOrd="0" destOrd="0" parTransId="{99926C0A-B059-994D-96AC-66B119DDC6D7}" sibTransId="{4B811380-B257-8344-8944-A4A8ECA33698}"/>
    <dgm:cxn modelId="{9AB4A713-2C0A-9641-AF18-04A167280BF1}" type="presOf" srcId="{53DB9400-6FD0-E747-BA0B-0F909C6D3E93}" destId="{DD130B8C-57A7-8B45-81A6-870D842036BD}" srcOrd="0" destOrd="1" presId="urn:microsoft.com/office/officeart/2005/8/layout/process2"/>
    <dgm:cxn modelId="{20F9FA17-356F-EA4A-9A55-81367F507AAB}" srcId="{D8AB8364-BEF4-9B4D-AB2D-8EFF54E163CF}" destId="{1909466D-A4B4-7B45-AD69-741FAAE67BFE}" srcOrd="0" destOrd="0" parTransId="{91E58D81-ABD2-B04E-9887-7BFAF8FCC662}" sibTransId="{C7BFC8C6-A68E-A943-A685-035210C742CB}"/>
    <dgm:cxn modelId="{33B5051A-0F86-6745-983D-40956BC964D4}" type="presOf" srcId="{BCC4A4BC-3DB0-E245-9C34-23BBBC4A6150}" destId="{FD538614-CDD8-554E-AB4E-6E6094763FD9}" srcOrd="1" destOrd="0" presId="urn:microsoft.com/office/officeart/2005/8/layout/process2"/>
    <dgm:cxn modelId="{483FF31B-3CBF-664A-BA00-51022A0B26DF}" type="presOf" srcId="{4B811380-B257-8344-8944-A4A8ECA33698}" destId="{DDAD6C0F-AA65-1449-A03A-9D3BE5732362}" srcOrd="0" destOrd="0" presId="urn:microsoft.com/office/officeart/2005/8/layout/process2"/>
    <dgm:cxn modelId="{631D5E20-A275-D84B-A227-5F0AD48BA0B3}" type="presOf" srcId="{42D932AD-0FE3-B049-8CE6-A87450C4BB1E}" destId="{FF6CC44D-FBCD-FE43-B656-22BA667B19B7}" srcOrd="0" destOrd="0" presId="urn:microsoft.com/office/officeart/2005/8/layout/process2"/>
    <dgm:cxn modelId="{B6EFDF20-FC61-3140-BAAE-E93FB9AD604E}" type="presOf" srcId="{D255B898-B089-B044-BC5B-F23249617ABC}" destId="{73DFE0E3-0330-B549-A4F9-31D63722A919}" srcOrd="0" destOrd="0" presId="urn:microsoft.com/office/officeart/2005/8/layout/process2"/>
    <dgm:cxn modelId="{255CDF35-5399-2946-AE28-477858C2C0E0}" type="presOf" srcId="{1909466D-A4B4-7B45-AD69-741FAAE67BFE}" destId="{DE26E023-C75B-574B-8456-B89880D8FD98}" srcOrd="0" destOrd="1" presId="urn:microsoft.com/office/officeart/2005/8/layout/process2"/>
    <dgm:cxn modelId="{66CD9B3C-6D85-4042-B72F-349AFA7B5229}" type="presOf" srcId="{805A1B54-D6A1-BE46-88CF-BB350FE059C9}" destId="{A37DDFF8-A589-524B-9074-72087C98AC7A}" srcOrd="0" destOrd="1" presId="urn:microsoft.com/office/officeart/2005/8/layout/process2"/>
    <dgm:cxn modelId="{49638844-76A1-5040-8B14-DD3926700333}" type="presOf" srcId="{A7756F75-3854-D945-BFCA-D3027BD5B7A6}" destId="{8E0B056A-2ADB-5C4A-BAF3-CA744046CB82}" srcOrd="0" destOrd="0" presId="urn:microsoft.com/office/officeart/2005/8/layout/process2"/>
    <dgm:cxn modelId="{685B6F4B-CA7E-814C-8280-CDE1038B09F7}" type="presOf" srcId="{36FD96D0-FFE4-7843-A34D-0478F1569142}" destId="{43AA1360-2BCB-0C4B-A7EB-6D57240489E4}" srcOrd="0" destOrd="2" presId="urn:microsoft.com/office/officeart/2005/8/layout/process2"/>
    <dgm:cxn modelId="{DC7B284C-FF15-574C-884C-DF7AB16912E4}" srcId="{F3EC1476-C4DE-9148-B91C-BBBF32A9A03A}" destId="{53DB9400-6FD0-E747-BA0B-0F909C6D3E93}" srcOrd="0" destOrd="0" parTransId="{447FBF40-692A-2C48-BC10-E6ABE2AAF908}" sibTransId="{E068F6C8-3D43-1246-AFE5-2EE1C2ED923F}"/>
    <dgm:cxn modelId="{612AFD4C-BE89-9F44-9E6A-DC3792F85F0F}" srcId="{9080EE38-AEBC-B04E-917E-DDE64F80F17B}" destId="{A7756F75-3854-D945-BFCA-D3027BD5B7A6}" srcOrd="2" destOrd="0" parTransId="{C2EF2F26-9242-2841-9B38-F10A1133ABB9}" sibTransId="{42D932AD-0FE3-B049-8CE6-A87450C4BB1E}"/>
    <dgm:cxn modelId="{B83C8F54-5785-374D-87DA-83FA9CB35F87}" type="presOf" srcId="{BCC4A4BC-3DB0-E245-9C34-23BBBC4A6150}" destId="{949E724C-8E36-0948-A1A7-B70A6E1534EE}" srcOrd="0" destOrd="0" presId="urn:microsoft.com/office/officeart/2005/8/layout/process2"/>
    <dgm:cxn modelId="{E0E4F35E-045D-3A40-88BA-1480A10BA85B}" type="presOf" srcId="{0E0B74A7-8700-E540-A4D5-47BEF9632FE3}" destId="{A37DDFF8-A589-524B-9074-72087C98AC7A}" srcOrd="0" destOrd="0" presId="urn:microsoft.com/office/officeart/2005/8/layout/process2"/>
    <dgm:cxn modelId="{86D89568-32FC-C34B-9FAD-EDE4017C577F}" srcId="{9080EE38-AEBC-B04E-917E-DDE64F80F17B}" destId="{F3EC1476-C4DE-9148-B91C-BBBF32A9A03A}" srcOrd="4" destOrd="0" parTransId="{DD9DB775-7586-9342-8BC5-8F7237D7F9A3}" sibTransId="{E3739AFB-D7E2-814D-999D-D5D2DF428F6A}"/>
    <dgm:cxn modelId="{09238D6C-9122-DB4B-96C8-A71078DB3861}" srcId="{CD78F885-1AD6-9542-9ED7-56EB7555F840}" destId="{8FC79D98-8F1F-9241-BCFA-F9E895080C0C}" srcOrd="0" destOrd="0" parTransId="{8019C014-C9C3-C34C-B198-06006A531AE3}" sibTransId="{C74A6137-5C2B-884A-8ED3-ECA463C5ADE4}"/>
    <dgm:cxn modelId="{86B89985-99F3-0748-85F2-0AC865E80C75}" srcId="{9080EE38-AEBC-B04E-917E-DDE64F80F17B}" destId="{CD78F885-1AD6-9542-9ED7-56EB7555F840}" srcOrd="1" destOrd="0" parTransId="{B7777A86-27E6-5448-B2A3-1F7BB2494411}" sibTransId="{BCC4A4BC-3DB0-E245-9C34-23BBBC4A6150}"/>
    <dgm:cxn modelId="{E8C48687-E99F-C44D-9741-049C97552DBF}" type="presOf" srcId="{D8AB8364-BEF4-9B4D-AB2D-8EFF54E163CF}" destId="{DE26E023-C75B-574B-8456-B89880D8FD98}" srcOrd="0" destOrd="0" presId="urn:microsoft.com/office/officeart/2005/8/layout/process2"/>
    <dgm:cxn modelId="{DBBF9498-A21E-5640-A787-C350C6C18E4D}" type="presOf" srcId="{4B811380-B257-8344-8944-A4A8ECA33698}" destId="{DEF5BA20-480F-EC4F-A2A9-E27843CAD8B8}" srcOrd="1" destOrd="0" presId="urn:microsoft.com/office/officeart/2005/8/layout/process2"/>
    <dgm:cxn modelId="{7266519A-D8DC-0A44-AD5B-17CF99BFF100}" type="presOf" srcId="{F3EC1476-C4DE-9148-B91C-BBBF32A9A03A}" destId="{DD130B8C-57A7-8B45-81A6-870D842036BD}" srcOrd="0" destOrd="0" presId="urn:microsoft.com/office/officeart/2005/8/layout/process2"/>
    <dgm:cxn modelId="{5290ADB8-49AA-0B48-92B1-DCC9D0C32CB7}" srcId="{0E0B74A7-8700-E540-A4D5-47BEF9632FE3}" destId="{805A1B54-D6A1-BE46-88CF-BB350FE059C9}" srcOrd="0" destOrd="0" parTransId="{9ACEC961-9437-B846-B0DB-71AF03480562}" sibTransId="{72FAFE4D-8857-674C-8C1B-5623F1B48C41}"/>
    <dgm:cxn modelId="{4B14FABA-5014-364E-8D09-0964506717C7}" type="presOf" srcId="{D255B898-B089-B044-BC5B-F23249617ABC}" destId="{BD8EABC3-C3F0-5B4A-BBCC-724DAC4FDE15}" srcOrd="1" destOrd="0" presId="urn:microsoft.com/office/officeart/2005/8/layout/process2"/>
    <dgm:cxn modelId="{FE9AB9D6-4973-A84F-94EB-E777B0C38A55}" type="presOf" srcId="{42D932AD-0FE3-B049-8CE6-A87450C4BB1E}" destId="{FA74252B-5048-C44F-8DC9-73680A50E0F6}" srcOrd="1" destOrd="0" presId="urn:microsoft.com/office/officeart/2005/8/layout/process2"/>
    <dgm:cxn modelId="{E5C5CBF1-BF0D-4548-B319-FB83D719F146}" type="presOf" srcId="{9080EE38-AEBC-B04E-917E-DDE64F80F17B}" destId="{457D0389-1F3D-A648-B1FB-FD2E425E6ED8}" srcOrd="0" destOrd="0" presId="urn:microsoft.com/office/officeart/2005/8/layout/process2"/>
    <dgm:cxn modelId="{41C244F7-FFEF-DD43-8D0D-7DF807210308}" type="presOf" srcId="{CD78F885-1AD6-9542-9ED7-56EB7555F840}" destId="{43AA1360-2BCB-0C4B-A7EB-6D57240489E4}" srcOrd="0" destOrd="0" presId="urn:microsoft.com/office/officeart/2005/8/layout/process2"/>
    <dgm:cxn modelId="{55D2F2F9-4DD0-834E-B842-956F99C4D49E}" srcId="{9080EE38-AEBC-B04E-917E-DDE64F80F17B}" destId="{0E0B74A7-8700-E540-A4D5-47BEF9632FE3}" srcOrd="3" destOrd="0" parTransId="{C0270817-9F93-924A-A3A5-B0CA1910067E}" sibTransId="{D255B898-B089-B044-BC5B-F23249617ABC}"/>
    <dgm:cxn modelId="{F3344095-985B-6544-A3B7-01A7FF4A0AE0}" type="presParOf" srcId="{457D0389-1F3D-A648-B1FB-FD2E425E6ED8}" destId="{DE26E023-C75B-574B-8456-B89880D8FD98}" srcOrd="0" destOrd="0" presId="urn:microsoft.com/office/officeart/2005/8/layout/process2"/>
    <dgm:cxn modelId="{1A7A037F-7767-0848-9754-D3E146EE567D}" type="presParOf" srcId="{457D0389-1F3D-A648-B1FB-FD2E425E6ED8}" destId="{DDAD6C0F-AA65-1449-A03A-9D3BE5732362}" srcOrd="1" destOrd="0" presId="urn:microsoft.com/office/officeart/2005/8/layout/process2"/>
    <dgm:cxn modelId="{67F18923-CB56-9F40-BCF8-51D2B4847273}" type="presParOf" srcId="{DDAD6C0F-AA65-1449-A03A-9D3BE5732362}" destId="{DEF5BA20-480F-EC4F-A2A9-E27843CAD8B8}" srcOrd="0" destOrd="0" presId="urn:microsoft.com/office/officeart/2005/8/layout/process2"/>
    <dgm:cxn modelId="{F7289C37-E923-D842-8E94-ACDC3C419570}" type="presParOf" srcId="{457D0389-1F3D-A648-B1FB-FD2E425E6ED8}" destId="{43AA1360-2BCB-0C4B-A7EB-6D57240489E4}" srcOrd="2" destOrd="0" presId="urn:microsoft.com/office/officeart/2005/8/layout/process2"/>
    <dgm:cxn modelId="{0E38F37B-D6EA-9740-A4C8-5E817285A6F0}" type="presParOf" srcId="{457D0389-1F3D-A648-B1FB-FD2E425E6ED8}" destId="{949E724C-8E36-0948-A1A7-B70A6E1534EE}" srcOrd="3" destOrd="0" presId="urn:microsoft.com/office/officeart/2005/8/layout/process2"/>
    <dgm:cxn modelId="{0FADA909-742F-5B49-8F05-D9E19973C295}" type="presParOf" srcId="{949E724C-8E36-0948-A1A7-B70A6E1534EE}" destId="{FD538614-CDD8-554E-AB4E-6E6094763FD9}" srcOrd="0" destOrd="0" presId="urn:microsoft.com/office/officeart/2005/8/layout/process2"/>
    <dgm:cxn modelId="{3F4DA412-7279-1A4E-920B-FD33FBF8BE29}" type="presParOf" srcId="{457D0389-1F3D-A648-B1FB-FD2E425E6ED8}" destId="{8E0B056A-2ADB-5C4A-BAF3-CA744046CB82}" srcOrd="4" destOrd="0" presId="urn:microsoft.com/office/officeart/2005/8/layout/process2"/>
    <dgm:cxn modelId="{47107632-2256-5749-95F0-06FF1A1C803E}" type="presParOf" srcId="{457D0389-1F3D-A648-B1FB-FD2E425E6ED8}" destId="{FF6CC44D-FBCD-FE43-B656-22BA667B19B7}" srcOrd="5" destOrd="0" presId="urn:microsoft.com/office/officeart/2005/8/layout/process2"/>
    <dgm:cxn modelId="{A7ECE514-E73D-8341-9DFC-1A57EF51B8F5}" type="presParOf" srcId="{FF6CC44D-FBCD-FE43-B656-22BA667B19B7}" destId="{FA74252B-5048-C44F-8DC9-73680A50E0F6}" srcOrd="0" destOrd="0" presId="urn:microsoft.com/office/officeart/2005/8/layout/process2"/>
    <dgm:cxn modelId="{87C43C14-B976-8742-A053-5A5F58BA59C6}" type="presParOf" srcId="{457D0389-1F3D-A648-B1FB-FD2E425E6ED8}" destId="{A37DDFF8-A589-524B-9074-72087C98AC7A}" srcOrd="6" destOrd="0" presId="urn:microsoft.com/office/officeart/2005/8/layout/process2"/>
    <dgm:cxn modelId="{4559E86D-C1D4-F944-8B92-864EC239BCEC}" type="presParOf" srcId="{457D0389-1F3D-A648-B1FB-FD2E425E6ED8}" destId="{73DFE0E3-0330-B549-A4F9-31D63722A919}" srcOrd="7" destOrd="0" presId="urn:microsoft.com/office/officeart/2005/8/layout/process2"/>
    <dgm:cxn modelId="{1CF9C861-8D84-A646-818A-1F7B984C8AE0}" type="presParOf" srcId="{73DFE0E3-0330-B549-A4F9-31D63722A919}" destId="{BD8EABC3-C3F0-5B4A-BBCC-724DAC4FDE15}" srcOrd="0" destOrd="0" presId="urn:microsoft.com/office/officeart/2005/8/layout/process2"/>
    <dgm:cxn modelId="{18EA7353-AE98-3146-8BFB-C1D03B548835}" type="presParOf" srcId="{457D0389-1F3D-A648-B1FB-FD2E425E6ED8}" destId="{DD130B8C-57A7-8B45-81A6-870D842036BD}"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80EE38-AEBC-B04E-917E-DDE64F80F17B}"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nl-NL"/>
        </a:p>
      </dgm:t>
    </dgm:pt>
    <dgm:pt modelId="{D8AB8364-BEF4-9B4D-AB2D-8EFF54E163CF}">
      <dgm:prSet phldrT="[Tekst]" custT="1"/>
      <dgm:spPr/>
      <dgm:t>
        <a:bodyPr/>
        <a:lstStyle/>
        <a:p>
          <a:r>
            <a:rPr lang="nl-NL" sz="800"/>
            <a:t>FO maakt Joomla artikel</a:t>
          </a:r>
        </a:p>
      </dgm:t>
    </dgm:pt>
    <dgm:pt modelId="{99926C0A-B059-994D-96AC-66B119DDC6D7}" type="parTrans" cxnId="{4C5C0112-8C36-C449-A9D1-3ED899E6DAD8}">
      <dgm:prSet/>
      <dgm:spPr/>
      <dgm:t>
        <a:bodyPr/>
        <a:lstStyle/>
        <a:p>
          <a:endParaRPr lang="nl-NL" sz="900"/>
        </a:p>
      </dgm:t>
    </dgm:pt>
    <dgm:pt modelId="{4B811380-B257-8344-8944-A4A8ECA33698}" type="sibTrans" cxnId="{4C5C0112-8C36-C449-A9D1-3ED899E6DAD8}">
      <dgm:prSet custT="1"/>
      <dgm:spPr/>
      <dgm:t>
        <a:bodyPr/>
        <a:lstStyle/>
        <a:p>
          <a:endParaRPr lang="nl-NL" sz="1400"/>
        </a:p>
      </dgm:t>
    </dgm:pt>
    <dgm:pt modelId="{CAD83C2C-9CD0-C04B-8B65-0BB45CB5BA46}">
      <dgm:prSet phldrT="[Tekst]" custT="1"/>
      <dgm:spPr/>
      <dgm:t>
        <a:bodyPr/>
        <a:lstStyle/>
        <a:p>
          <a:r>
            <a:rPr lang="nl-NL" sz="600"/>
            <a:t>Getoond in activiteitenagenda op de website van de betreffende bibliotheek</a:t>
          </a:r>
        </a:p>
      </dgm:t>
    </dgm:pt>
    <dgm:pt modelId="{95902CB8-5DB9-B740-8704-52DEC075BB27}" type="parTrans" cxnId="{7BEF9638-9231-BD43-98B6-91E37723D141}">
      <dgm:prSet/>
      <dgm:spPr/>
      <dgm:t>
        <a:bodyPr/>
        <a:lstStyle/>
        <a:p>
          <a:endParaRPr lang="nl-NL" sz="900"/>
        </a:p>
      </dgm:t>
    </dgm:pt>
    <dgm:pt modelId="{BE69E744-6392-D648-A2F5-CD87900F49CE}" type="sibTrans" cxnId="{7BEF9638-9231-BD43-98B6-91E37723D141}">
      <dgm:prSet/>
      <dgm:spPr/>
      <dgm:t>
        <a:bodyPr/>
        <a:lstStyle/>
        <a:p>
          <a:endParaRPr lang="nl-NL" sz="900"/>
        </a:p>
      </dgm:t>
    </dgm:pt>
    <dgm:pt modelId="{CD78F885-1AD6-9542-9ED7-56EB7555F840}">
      <dgm:prSet phldrT="[Tekst]" custT="1"/>
      <dgm:spPr>
        <a:solidFill>
          <a:schemeClr val="accent1">
            <a:lumMod val="60000"/>
            <a:lumOff val="40000"/>
          </a:schemeClr>
        </a:solidFill>
      </dgm:spPr>
      <dgm:t>
        <a:bodyPr/>
        <a:lstStyle/>
        <a:p>
          <a:r>
            <a:rPr lang="nl-NL" sz="800"/>
            <a:t>Aanmelding nodig? FO maakt aanmeldformulier in Joomla&gt;EventBooking</a:t>
          </a:r>
        </a:p>
      </dgm:t>
    </dgm:pt>
    <dgm:pt modelId="{B7777A86-27E6-5448-B2A3-1F7BB2494411}" type="parTrans" cxnId="{86B89985-99F3-0748-85F2-0AC865E80C75}">
      <dgm:prSet/>
      <dgm:spPr/>
      <dgm:t>
        <a:bodyPr/>
        <a:lstStyle/>
        <a:p>
          <a:endParaRPr lang="nl-NL" sz="900"/>
        </a:p>
      </dgm:t>
    </dgm:pt>
    <dgm:pt modelId="{BCC4A4BC-3DB0-E245-9C34-23BBBC4A6150}" type="sibTrans" cxnId="{86B89985-99F3-0748-85F2-0AC865E80C75}">
      <dgm:prSet custT="1"/>
      <dgm:spPr/>
      <dgm:t>
        <a:bodyPr/>
        <a:lstStyle/>
        <a:p>
          <a:endParaRPr lang="nl-NL" sz="1400"/>
        </a:p>
      </dgm:t>
    </dgm:pt>
    <dgm:pt modelId="{8FC79D98-8F1F-9241-BCFA-F9E895080C0C}">
      <dgm:prSet phldrT="[Tekst]" custT="1"/>
      <dgm:spPr>
        <a:solidFill>
          <a:schemeClr val="accent1">
            <a:lumMod val="60000"/>
            <a:lumOff val="40000"/>
          </a:schemeClr>
        </a:solidFill>
      </dgm:spPr>
      <dgm:t>
        <a:bodyPr/>
        <a:lstStyle/>
        <a:p>
          <a:r>
            <a:rPr lang="nl-NL" sz="600"/>
            <a:t>De link wordt vervolgens in het artikel van de vorige stap gezet</a:t>
          </a:r>
        </a:p>
      </dgm:t>
    </dgm:pt>
    <dgm:pt modelId="{8019C014-C9C3-C34C-B198-06006A531AE3}" type="parTrans" cxnId="{09238D6C-9122-DB4B-96C8-A71078DB3861}">
      <dgm:prSet/>
      <dgm:spPr/>
      <dgm:t>
        <a:bodyPr/>
        <a:lstStyle/>
        <a:p>
          <a:endParaRPr lang="nl-NL" sz="900"/>
        </a:p>
      </dgm:t>
    </dgm:pt>
    <dgm:pt modelId="{C74A6137-5C2B-884A-8ED3-ECA463C5ADE4}" type="sibTrans" cxnId="{09238D6C-9122-DB4B-96C8-A71078DB3861}">
      <dgm:prSet/>
      <dgm:spPr/>
      <dgm:t>
        <a:bodyPr/>
        <a:lstStyle/>
        <a:p>
          <a:endParaRPr lang="nl-NL" sz="900"/>
        </a:p>
      </dgm:t>
    </dgm:pt>
    <dgm:pt modelId="{36FD96D0-FFE4-7843-A34D-0478F1569142}">
      <dgm:prSet phldrT="[Tekst]" custT="1"/>
      <dgm:spPr>
        <a:solidFill>
          <a:schemeClr val="accent1">
            <a:lumMod val="60000"/>
            <a:lumOff val="40000"/>
          </a:schemeClr>
        </a:solidFill>
      </dgm:spPr>
      <dgm:t>
        <a:bodyPr/>
        <a:lstStyle/>
        <a:p>
          <a:r>
            <a:rPr lang="nl-NL" sz="600"/>
            <a:t>Betaling via iDeal is evt mogelijk</a:t>
          </a:r>
        </a:p>
      </dgm:t>
    </dgm:pt>
    <dgm:pt modelId="{4D64DBB1-8C20-C446-B1BC-7C83B3E13766}" type="parTrans" cxnId="{3CFFB40D-B6F5-0041-872D-564C52CEDA37}">
      <dgm:prSet/>
      <dgm:spPr/>
      <dgm:t>
        <a:bodyPr/>
        <a:lstStyle/>
        <a:p>
          <a:endParaRPr lang="nl-NL" sz="900"/>
        </a:p>
      </dgm:t>
    </dgm:pt>
    <dgm:pt modelId="{3C0D68BA-AB7F-E54B-9B14-CDF4E4D41B84}" type="sibTrans" cxnId="{3CFFB40D-B6F5-0041-872D-564C52CEDA37}">
      <dgm:prSet/>
      <dgm:spPr/>
      <dgm:t>
        <a:bodyPr/>
        <a:lstStyle/>
        <a:p>
          <a:endParaRPr lang="nl-NL" sz="900"/>
        </a:p>
      </dgm:t>
    </dgm:pt>
    <dgm:pt modelId="{1A0543D1-45F5-6C42-87A7-488CBD74F6C7}">
      <dgm:prSet phldrT="[Tekst]" custT="1"/>
      <dgm:spPr/>
      <dgm:t>
        <a:bodyPr/>
        <a:lstStyle/>
        <a:p>
          <a:r>
            <a:rPr lang="nl-NL" sz="800"/>
            <a:t>Registratie: FO maakt evenement aan in TicketWise</a:t>
          </a:r>
        </a:p>
      </dgm:t>
    </dgm:pt>
    <dgm:pt modelId="{EFAE8CD2-BA24-8041-AF5B-527CDDDDF129}" type="parTrans" cxnId="{ECD07E17-08C6-B740-B41A-012ECFD26AAE}">
      <dgm:prSet/>
      <dgm:spPr/>
      <dgm:t>
        <a:bodyPr/>
        <a:lstStyle/>
        <a:p>
          <a:endParaRPr lang="nl-NL" sz="900"/>
        </a:p>
      </dgm:t>
    </dgm:pt>
    <dgm:pt modelId="{D40FBF69-054C-3E4C-B2E3-93FE79F381BB}" type="sibTrans" cxnId="{ECD07E17-08C6-B740-B41A-012ECFD26AAE}">
      <dgm:prSet custT="1"/>
      <dgm:spPr/>
      <dgm:t>
        <a:bodyPr/>
        <a:lstStyle/>
        <a:p>
          <a:endParaRPr lang="nl-NL" sz="1400"/>
        </a:p>
      </dgm:t>
    </dgm:pt>
    <dgm:pt modelId="{410BCA55-8C59-4A4B-BABA-93E9DD0E84DC}">
      <dgm:prSet phldrT="[Tekst]" custT="1"/>
      <dgm:spPr/>
      <dgm:t>
        <a:bodyPr/>
        <a:lstStyle/>
        <a:p>
          <a:r>
            <a:rPr lang="nl-NL" sz="600"/>
            <a:t>Event wordt aangemaakt in ticketwise</a:t>
          </a:r>
        </a:p>
      </dgm:t>
    </dgm:pt>
    <dgm:pt modelId="{86ADD6EB-5FEA-804C-B8F1-39FE942D1049}" type="parTrans" cxnId="{8E75C03B-623B-D743-B6F8-EF61BF313FFA}">
      <dgm:prSet/>
      <dgm:spPr/>
      <dgm:t>
        <a:bodyPr/>
        <a:lstStyle/>
        <a:p>
          <a:endParaRPr lang="nl-NL" sz="900"/>
        </a:p>
      </dgm:t>
    </dgm:pt>
    <dgm:pt modelId="{6BBCAFE3-D5FF-6241-9B49-5E8C1E431C60}" type="sibTrans" cxnId="{8E75C03B-623B-D743-B6F8-EF61BF313FFA}">
      <dgm:prSet/>
      <dgm:spPr/>
      <dgm:t>
        <a:bodyPr/>
        <a:lstStyle/>
        <a:p>
          <a:endParaRPr lang="nl-NL" sz="900"/>
        </a:p>
      </dgm:t>
    </dgm:pt>
    <dgm:pt modelId="{0E0B74A7-8700-E540-A4D5-47BEF9632FE3}">
      <dgm:prSet phldrT="[Tekst]" custT="1"/>
      <dgm:spPr>
        <a:solidFill>
          <a:schemeClr val="accent1">
            <a:lumMod val="60000"/>
            <a:lumOff val="40000"/>
          </a:schemeClr>
        </a:solidFill>
      </dgm:spPr>
      <dgm:t>
        <a:bodyPr/>
        <a:lstStyle/>
        <a:p>
          <a:r>
            <a:rPr lang="nl-NL" sz="800"/>
            <a:t>Digitale inclusie? Aanmaken activiteit in G!DS door FO</a:t>
          </a:r>
        </a:p>
      </dgm:t>
    </dgm:pt>
    <dgm:pt modelId="{C0270817-9F93-924A-A3A5-B0CA1910067E}" type="parTrans" cxnId="{55D2F2F9-4DD0-834E-B842-956F99C4D49E}">
      <dgm:prSet/>
      <dgm:spPr/>
      <dgm:t>
        <a:bodyPr/>
        <a:lstStyle/>
        <a:p>
          <a:endParaRPr lang="nl-NL" sz="900"/>
        </a:p>
      </dgm:t>
    </dgm:pt>
    <dgm:pt modelId="{D255B898-B089-B044-BC5B-F23249617ABC}" type="sibTrans" cxnId="{55D2F2F9-4DD0-834E-B842-956F99C4D49E}">
      <dgm:prSet custT="1"/>
      <dgm:spPr/>
      <dgm:t>
        <a:bodyPr/>
        <a:lstStyle/>
        <a:p>
          <a:endParaRPr lang="nl-NL" sz="900"/>
        </a:p>
      </dgm:t>
    </dgm:pt>
    <dgm:pt modelId="{A7756F75-3854-D945-BFCA-D3027BD5B7A6}">
      <dgm:prSet phldrT="[Tekst]" custT="1"/>
      <dgm:spPr/>
      <dgm:t>
        <a:bodyPr/>
        <a:lstStyle/>
        <a:p>
          <a:r>
            <a:rPr lang="nl-NL" sz="800"/>
            <a:t>Bezoekers(aantallen) worden door FO via TicketWise Kassa geregistreerd voor elk  event</a:t>
          </a:r>
        </a:p>
      </dgm:t>
    </dgm:pt>
    <dgm:pt modelId="{C2EF2F26-9242-2841-9B38-F10A1133ABB9}" type="parTrans" cxnId="{612AFD4C-BE89-9F44-9E6A-DC3792F85F0F}">
      <dgm:prSet/>
      <dgm:spPr/>
      <dgm:t>
        <a:bodyPr/>
        <a:lstStyle/>
        <a:p>
          <a:endParaRPr lang="nl-NL" sz="900"/>
        </a:p>
      </dgm:t>
    </dgm:pt>
    <dgm:pt modelId="{42D932AD-0FE3-B049-8CE6-A87450C4BB1E}" type="sibTrans" cxnId="{612AFD4C-BE89-9F44-9E6A-DC3792F85F0F}">
      <dgm:prSet custT="1"/>
      <dgm:spPr/>
      <dgm:t>
        <a:bodyPr/>
        <a:lstStyle/>
        <a:p>
          <a:endParaRPr lang="nl-NL" sz="1400"/>
        </a:p>
      </dgm:t>
    </dgm:pt>
    <dgm:pt modelId="{805A1B54-D6A1-BE46-88CF-BB350FE059C9}">
      <dgm:prSet phldrT="[Tekst]" custT="1"/>
      <dgm:spPr>
        <a:solidFill>
          <a:schemeClr val="accent1">
            <a:lumMod val="60000"/>
            <a:lumOff val="40000"/>
          </a:schemeClr>
        </a:solidFill>
      </dgm:spPr>
      <dgm:t>
        <a:bodyPr/>
        <a:lstStyle/>
        <a:p>
          <a:r>
            <a:rPr lang="nl-NL" sz="600"/>
            <a:t>Wordt getoond op landelijke website hetinformatiepunt.nl </a:t>
          </a:r>
        </a:p>
      </dgm:t>
    </dgm:pt>
    <dgm:pt modelId="{9ACEC961-9437-B846-B0DB-71AF03480562}" type="parTrans" cxnId="{5290ADB8-49AA-0B48-92B1-DCC9D0C32CB7}">
      <dgm:prSet/>
      <dgm:spPr/>
      <dgm:t>
        <a:bodyPr/>
        <a:lstStyle/>
        <a:p>
          <a:endParaRPr lang="nl-NL" sz="900"/>
        </a:p>
      </dgm:t>
    </dgm:pt>
    <dgm:pt modelId="{72FAFE4D-8857-674C-8C1B-5623F1B48C41}" type="sibTrans" cxnId="{5290ADB8-49AA-0B48-92B1-DCC9D0C32CB7}">
      <dgm:prSet/>
      <dgm:spPr/>
      <dgm:t>
        <a:bodyPr/>
        <a:lstStyle/>
        <a:p>
          <a:endParaRPr lang="nl-NL" sz="900"/>
        </a:p>
      </dgm:t>
    </dgm:pt>
    <dgm:pt modelId="{F3EC1476-C4DE-9148-B91C-BBBF32A9A03A}">
      <dgm:prSet phldrT="[Tekst]" custT="1"/>
      <dgm:spPr>
        <a:solidFill>
          <a:schemeClr val="accent1">
            <a:lumMod val="60000"/>
            <a:lumOff val="40000"/>
          </a:schemeClr>
        </a:solidFill>
      </dgm:spPr>
      <dgm:t>
        <a:bodyPr/>
        <a:lstStyle/>
        <a:p>
          <a:r>
            <a:rPr lang="nl-NL" sz="900"/>
            <a:t>IDO: registreren bezoekers</a:t>
          </a:r>
        </a:p>
      </dgm:t>
    </dgm:pt>
    <dgm:pt modelId="{DD9DB775-7586-9342-8BC5-8F7237D7F9A3}" type="parTrans" cxnId="{86D89568-32FC-C34B-9FAD-EDE4017C577F}">
      <dgm:prSet/>
      <dgm:spPr/>
      <dgm:t>
        <a:bodyPr/>
        <a:lstStyle/>
        <a:p>
          <a:endParaRPr lang="nl-NL" sz="900"/>
        </a:p>
      </dgm:t>
    </dgm:pt>
    <dgm:pt modelId="{E3739AFB-D7E2-814D-999D-D5D2DF428F6A}" type="sibTrans" cxnId="{86D89568-32FC-C34B-9FAD-EDE4017C577F}">
      <dgm:prSet/>
      <dgm:spPr/>
      <dgm:t>
        <a:bodyPr/>
        <a:lstStyle/>
        <a:p>
          <a:endParaRPr lang="nl-NL" sz="900"/>
        </a:p>
      </dgm:t>
    </dgm:pt>
    <dgm:pt modelId="{53DB9400-6FD0-E747-BA0B-0F909C6D3E93}">
      <dgm:prSet phldrT="[Tekst]" custT="1"/>
      <dgm:spPr>
        <a:solidFill>
          <a:schemeClr val="accent1">
            <a:lumMod val="60000"/>
            <a:lumOff val="40000"/>
          </a:schemeClr>
        </a:solidFill>
      </dgm:spPr>
      <dgm:t>
        <a:bodyPr/>
        <a:lstStyle/>
        <a:p>
          <a:r>
            <a:rPr lang="nl-NL" sz="900"/>
            <a:t>Gedetailleerde bezoekersregistratie via Outputregistratietool</a:t>
          </a:r>
        </a:p>
      </dgm:t>
    </dgm:pt>
    <dgm:pt modelId="{447FBF40-692A-2C48-BC10-E6ABE2AAF908}" type="parTrans" cxnId="{DC7B284C-FF15-574C-884C-DF7AB16912E4}">
      <dgm:prSet/>
      <dgm:spPr/>
      <dgm:t>
        <a:bodyPr/>
        <a:lstStyle/>
        <a:p>
          <a:endParaRPr lang="nl-NL" sz="900"/>
        </a:p>
      </dgm:t>
    </dgm:pt>
    <dgm:pt modelId="{E068F6C8-3D43-1246-AFE5-2EE1C2ED923F}" type="sibTrans" cxnId="{DC7B284C-FF15-574C-884C-DF7AB16912E4}">
      <dgm:prSet/>
      <dgm:spPr/>
      <dgm:t>
        <a:bodyPr/>
        <a:lstStyle/>
        <a:p>
          <a:endParaRPr lang="nl-NL" sz="900"/>
        </a:p>
      </dgm:t>
    </dgm:pt>
    <dgm:pt modelId="{12502EF0-77C0-794D-B428-BDB5819A8572}" type="pres">
      <dgm:prSet presAssocID="{9080EE38-AEBC-B04E-917E-DDE64F80F17B}" presName="linearFlow" presStyleCnt="0">
        <dgm:presLayoutVars>
          <dgm:resizeHandles val="exact"/>
        </dgm:presLayoutVars>
      </dgm:prSet>
      <dgm:spPr/>
    </dgm:pt>
    <dgm:pt modelId="{A136B9D8-7DF9-564D-B75F-B2E4C52C7D64}" type="pres">
      <dgm:prSet presAssocID="{D8AB8364-BEF4-9B4D-AB2D-8EFF54E163CF}" presName="node" presStyleLbl="node1" presStyleIdx="0" presStyleCnt="6" custScaleX="149570">
        <dgm:presLayoutVars>
          <dgm:bulletEnabled val="1"/>
        </dgm:presLayoutVars>
      </dgm:prSet>
      <dgm:spPr/>
    </dgm:pt>
    <dgm:pt modelId="{871C3EF5-1077-2F40-BC70-9EA7D51C0D9C}" type="pres">
      <dgm:prSet presAssocID="{4B811380-B257-8344-8944-A4A8ECA33698}" presName="sibTrans" presStyleLbl="sibTrans2D1" presStyleIdx="0" presStyleCnt="5"/>
      <dgm:spPr/>
    </dgm:pt>
    <dgm:pt modelId="{CB356EEB-2D1F-4940-8A41-1F07D0ECAE7B}" type="pres">
      <dgm:prSet presAssocID="{4B811380-B257-8344-8944-A4A8ECA33698}" presName="connectorText" presStyleLbl="sibTrans2D1" presStyleIdx="0" presStyleCnt="5"/>
      <dgm:spPr/>
    </dgm:pt>
    <dgm:pt modelId="{2BD35983-71EF-9646-96FE-FA6F790CA6F8}" type="pres">
      <dgm:prSet presAssocID="{CD78F885-1AD6-9542-9ED7-56EB7555F840}" presName="node" presStyleLbl="node1" presStyleIdx="1" presStyleCnt="6" custScaleX="149570">
        <dgm:presLayoutVars>
          <dgm:bulletEnabled val="1"/>
        </dgm:presLayoutVars>
      </dgm:prSet>
      <dgm:spPr/>
    </dgm:pt>
    <dgm:pt modelId="{46268AC5-686C-5848-8F12-AB010116191F}" type="pres">
      <dgm:prSet presAssocID="{BCC4A4BC-3DB0-E245-9C34-23BBBC4A6150}" presName="sibTrans" presStyleLbl="sibTrans2D1" presStyleIdx="1" presStyleCnt="5"/>
      <dgm:spPr/>
    </dgm:pt>
    <dgm:pt modelId="{878CF88E-0259-5046-80FE-89B31323094D}" type="pres">
      <dgm:prSet presAssocID="{BCC4A4BC-3DB0-E245-9C34-23BBBC4A6150}" presName="connectorText" presStyleLbl="sibTrans2D1" presStyleIdx="1" presStyleCnt="5"/>
      <dgm:spPr/>
    </dgm:pt>
    <dgm:pt modelId="{BF52E7C2-1CE9-7443-BDB3-040AA08E4CFF}" type="pres">
      <dgm:prSet presAssocID="{1A0543D1-45F5-6C42-87A7-488CBD74F6C7}" presName="node" presStyleLbl="node1" presStyleIdx="2" presStyleCnt="6" custScaleX="149570">
        <dgm:presLayoutVars>
          <dgm:bulletEnabled val="1"/>
        </dgm:presLayoutVars>
      </dgm:prSet>
      <dgm:spPr/>
    </dgm:pt>
    <dgm:pt modelId="{A68E67E4-F8BB-0B4E-B714-8206BCD6500A}" type="pres">
      <dgm:prSet presAssocID="{D40FBF69-054C-3E4C-B2E3-93FE79F381BB}" presName="sibTrans" presStyleLbl="sibTrans2D1" presStyleIdx="2" presStyleCnt="5"/>
      <dgm:spPr/>
    </dgm:pt>
    <dgm:pt modelId="{735A3D93-4C84-1142-AAC5-85B617475E9E}" type="pres">
      <dgm:prSet presAssocID="{D40FBF69-054C-3E4C-B2E3-93FE79F381BB}" presName="connectorText" presStyleLbl="sibTrans2D1" presStyleIdx="2" presStyleCnt="5"/>
      <dgm:spPr/>
    </dgm:pt>
    <dgm:pt modelId="{A7D73937-6336-D742-81D5-426D364BB1C2}" type="pres">
      <dgm:prSet presAssocID="{A7756F75-3854-D945-BFCA-D3027BD5B7A6}" presName="node" presStyleLbl="node1" presStyleIdx="3" presStyleCnt="6" custScaleX="149570">
        <dgm:presLayoutVars>
          <dgm:bulletEnabled val="1"/>
        </dgm:presLayoutVars>
      </dgm:prSet>
      <dgm:spPr/>
    </dgm:pt>
    <dgm:pt modelId="{06B0D024-D00C-DB43-8D4B-ACF209757C95}" type="pres">
      <dgm:prSet presAssocID="{42D932AD-0FE3-B049-8CE6-A87450C4BB1E}" presName="sibTrans" presStyleLbl="sibTrans2D1" presStyleIdx="3" presStyleCnt="5"/>
      <dgm:spPr/>
    </dgm:pt>
    <dgm:pt modelId="{6184684F-D6A4-024D-91ED-839806088DF3}" type="pres">
      <dgm:prSet presAssocID="{42D932AD-0FE3-B049-8CE6-A87450C4BB1E}" presName="connectorText" presStyleLbl="sibTrans2D1" presStyleIdx="3" presStyleCnt="5"/>
      <dgm:spPr/>
    </dgm:pt>
    <dgm:pt modelId="{87ABF50C-7338-5F48-862C-C5444EDA5E22}" type="pres">
      <dgm:prSet presAssocID="{0E0B74A7-8700-E540-A4D5-47BEF9632FE3}" presName="node" presStyleLbl="node1" presStyleIdx="4" presStyleCnt="6" custScaleX="149570">
        <dgm:presLayoutVars>
          <dgm:bulletEnabled val="1"/>
        </dgm:presLayoutVars>
      </dgm:prSet>
      <dgm:spPr/>
    </dgm:pt>
    <dgm:pt modelId="{46CB49A8-3318-3A44-BF82-CF25220673D8}" type="pres">
      <dgm:prSet presAssocID="{D255B898-B089-B044-BC5B-F23249617ABC}" presName="sibTrans" presStyleLbl="sibTrans2D1" presStyleIdx="4" presStyleCnt="5"/>
      <dgm:spPr/>
    </dgm:pt>
    <dgm:pt modelId="{B2719B8E-43E5-4B45-9961-2881634D8CF7}" type="pres">
      <dgm:prSet presAssocID="{D255B898-B089-B044-BC5B-F23249617ABC}" presName="connectorText" presStyleLbl="sibTrans2D1" presStyleIdx="4" presStyleCnt="5"/>
      <dgm:spPr/>
    </dgm:pt>
    <dgm:pt modelId="{334EC0C5-C198-F64D-83DD-F82DA4ED106B}" type="pres">
      <dgm:prSet presAssocID="{F3EC1476-C4DE-9148-B91C-BBBF32A9A03A}" presName="node" presStyleLbl="node1" presStyleIdx="5" presStyleCnt="6" custScaleX="149570">
        <dgm:presLayoutVars>
          <dgm:bulletEnabled val="1"/>
        </dgm:presLayoutVars>
      </dgm:prSet>
      <dgm:spPr/>
    </dgm:pt>
  </dgm:ptLst>
  <dgm:cxnLst>
    <dgm:cxn modelId="{A1258802-A67A-5345-A90D-779012C69051}" type="presOf" srcId="{BCC4A4BC-3DB0-E245-9C34-23BBBC4A6150}" destId="{46268AC5-686C-5848-8F12-AB010116191F}" srcOrd="0" destOrd="0" presId="urn:microsoft.com/office/officeart/2005/8/layout/process2"/>
    <dgm:cxn modelId="{3CFFB40D-B6F5-0041-872D-564C52CEDA37}" srcId="{CD78F885-1AD6-9542-9ED7-56EB7555F840}" destId="{36FD96D0-FFE4-7843-A34D-0478F1569142}" srcOrd="1" destOrd="0" parTransId="{4D64DBB1-8C20-C446-B1BC-7C83B3E13766}" sibTransId="{3C0D68BA-AB7F-E54B-9B14-CDF4E4D41B84}"/>
    <dgm:cxn modelId="{4C5C0112-8C36-C449-A9D1-3ED899E6DAD8}" srcId="{9080EE38-AEBC-B04E-917E-DDE64F80F17B}" destId="{D8AB8364-BEF4-9B4D-AB2D-8EFF54E163CF}" srcOrd="0" destOrd="0" parTransId="{99926C0A-B059-994D-96AC-66B119DDC6D7}" sibTransId="{4B811380-B257-8344-8944-A4A8ECA33698}"/>
    <dgm:cxn modelId="{B767FA13-677A-2E40-A7BB-1C625CCC395B}" type="presOf" srcId="{F3EC1476-C4DE-9148-B91C-BBBF32A9A03A}" destId="{334EC0C5-C198-F64D-83DD-F82DA4ED106B}" srcOrd="0" destOrd="0" presId="urn:microsoft.com/office/officeart/2005/8/layout/process2"/>
    <dgm:cxn modelId="{ECD07E17-08C6-B740-B41A-012ECFD26AAE}" srcId="{9080EE38-AEBC-B04E-917E-DDE64F80F17B}" destId="{1A0543D1-45F5-6C42-87A7-488CBD74F6C7}" srcOrd="2" destOrd="0" parTransId="{EFAE8CD2-BA24-8041-AF5B-527CDDDDF129}" sibTransId="{D40FBF69-054C-3E4C-B2E3-93FE79F381BB}"/>
    <dgm:cxn modelId="{9519742C-E8F6-534C-9091-61EF55FB5B4A}" type="presOf" srcId="{42D932AD-0FE3-B049-8CE6-A87450C4BB1E}" destId="{6184684F-D6A4-024D-91ED-839806088DF3}" srcOrd="1" destOrd="0" presId="urn:microsoft.com/office/officeart/2005/8/layout/process2"/>
    <dgm:cxn modelId="{7BEF9638-9231-BD43-98B6-91E37723D141}" srcId="{D8AB8364-BEF4-9B4D-AB2D-8EFF54E163CF}" destId="{CAD83C2C-9CD0-C04B-8B65-0BB45CB5BA46}" srcOrd="0" destOrd="0" parTransId="{95902CB8-5DB9-B740-8704-52DEC075BB27}" sibTransId="{BE69E744-6392-D648-A2F5-CD87900F49CE}"/>
    <dgm:cxn modelId="{8E75C03B-623B-D743-B6F8-EF61BF313FFA}" srcId="{1A0543D1-45F5-6C42-87A7-488CBD74F6C7}" destId="{410BCA55-8C59-4A4B-BABA-93E9DD0E84DC}" srcOrd="0" destOrd="0" parTransId="{86ADD6EB-5FEA-804C-B8F1-39FE942D1049}" sibTransId="{6BBCAFE3-D5FF-6241-9B49-5E8C1E431C60}"/>
    <dgm:cxn modelId="{3958F546-A429-3C46-A6AD-F7B9B9032FB1}" type="presOf" srcId="{D255B898-B089-B044-BC5B-F23249617ABC}" destId="{B2719B8E-43E5-4B45-9961-2881634D8CF7}" srcOrd="1" destOrd="0" presId="urn:microsoft.com/office/officeart/2005/8/layout/process2"/>
    <dgm:cxn modelId="{D1F7D44A-8FA6-3848-AAF1-15636592FB04}" type="presOf" srcId="{0E0B74A7-8700-E540-A4D5-47BEF9632FE3}" destId="{87ABF50C-7338-5F48-862C-C5444EDA5E22}" srcOrd="0" destOrd="0" presId="urn:microsoft.com/office/officeart/2005/8/layout/process2"/>
    <dgm:cxn modelId="{DC7B284C-FF15-574C-884C-DF7AB16912E4}" srcId="{F3EC1476-C4DE-9148-B91C-BBBF32A9A03A}" destId="{53DB9400-6FD0-E747-BA0B-0F909C6D3E93}" srcOrd="0" destOrd="0" parTransId="{447FBF40-692A-2C48-BC10-E6ABE2AAF908}" sibTransId="{E068F6C8-3D43-1246-AFE5-2EE1C2ED923F}"/>
    <dgm:cxn modelId="{612AFD4C-BE89-9F44-9E6A-DC3792F85F0F}" srcId="{9080EE38-AEBC-B04E-917E-DDE64F80F17B}" destId="{A7756F75-3854-D945-BFCA-D3027BD5B7A6}" srcOrd="3" destOrd="0" parTransId="{C2EF2F26-9242-2841-9B38-F10A1133ABB9}" sibTransId="{42D932AD-0FE3-B049-8CE6-A87450C4BB1E}"/>
    <dgm:cxn modelId="{1C071650-1AC5-8645-8E68-89FDB6E78A0B}" type="presOf" srcId="{42D932AD-0FE3-B049-8CE6-A87450C4BB1E}" destId="{06B0D024-D00C-DB43-8D4B-ACF209757C95}" srcOrd="0" destOrd="0" presId="urn:microsoft.com/office/officeart/2005/8/layout/process2"/>
    <dgm:cxn modelId="{BC0CA458-58F0-3740-B077-832BF9FE88F7}" type="presOf" srcId="{D8AB8364-BEF4-9B4D-AB2D-8EFF54E163CF}" destId="{A136B9D8-7DF9-564D-B75F-B2E4C52C7D64}" srcOrd="0" destOrd="0" presId="urn:microsoft.com/office/officeart/2005/8/layout/process2"/>
    <dgm:cxn modelId="{86D89568-32FC-C34B-9FAD-EDE4017C577F}" srcId="{9080EE38-AEBC-B04E-917E-DDE64F80F17B}" destId="{F3EC1476-C4DE-9148-B91C-BBBF32A9A03A}" srcOrd="5" destOrd="0" parTransId="{DD9DB775-7586-9342-8BC5-8F7237D7F9A3}" sibTransId="{E3739AFB-D7E2-814D-999D-D5D2DF428F6A}"/>
    <dgm:cxn modelId="{09238D6C-9122-DB4B-96C8-A71078DB3861}" srcId="{CD78F885-1AD6-9542-9ED7-56EB7555F840}" destId="{8FC79D98-8F1F-9241-BCFA-F9E895080C0C}" srcOrd="0" destOrd="0" parTransId="{8019C014-C9C3-C34C-B198-06006A531AE3}" sibTransId="{C74A6137-5C2B-884A-8ED3-ECA463C5ADE4}"/>
    <dgm:cxn modelId="{86B89985-99F3-0748-85F2-0AC865E80C75}" srcId="{9080EE38-AEBC-B04E-917E-DDE64F80F17B}" destId="{CD78F885-1AD6-9542-9ED7-56EB7555F840}" srcOrd="1" destOrd="0" parTransId="{B7777A86-27E6-5448-B2A3-1F7BB2494411}" sibTransId="{BCC4A4BC-3DB0-E245-9C34-23BBBC4A6150}"/>
    <dgm:cxn modelId="{9AD1EC8C-9308-6642-B2E4-461809608B34}" type="presOf" srcId="{8FC79D98-8F1F-9241-BCFA-F9E895080C0C}" destId="{2BD35983-71EF-9646-96FE-FA6F790CA6F8}" srcOrd="0" destOrd="1" presId="urn:microsoft.com/office/officeart/2005/8/layout/process2"/>
    <dgm:cxn modelId="{293E5E91-34A5-F04C-9C0F-C9F04E049433}" type="presOf" srcId="{4B811380-B257-8344-8944-A4A8ECA33698}" destId="{CB356EEB-2D1F-4940-8A41-1F07D0ECAE7B}" srcOrd="1" destOrd="0" presId="urn:microsoft.com/office/officeart/2005/8/layout/process2"/>
    <dgm:cxn modelId="{3A9370A2-EC94-8547-BFB6-0C216DADF3AF}" type="presOf" srcId="{CAD83C2C-9CD0-C04B-8B65-0BB45CB5BA46}" destId="{A136B9D8-7DF9-564D-B75F-B2E4C52C7D64}" srcOrd="0" destOrd="1" presId="urn:microsoft.com/office/officeart/2005/8/layout/process2"/>
    <dgm:cxn modelId="{5290ADB8-49AA-0B48-92B1-DCC9D0C32CB7}" srcId="{0E0B74A7-8700-E540-A4D5-47BEF9632FE3}" destId="{805A1B54-D6A1-BE46-88CF-BB350FE059C9}" srcOrd="0" destOrd="0" parTransId="{9ACEC961-9437-B846-B0DB-71AF03480562}" sibTransId="{72FAFE4D-8857-674C-8C1B-5623F1B48C41}"/>
    <dgm:cxn modelId="{7D0089BD-2EE5-5A48-8D0E-B017859FB76A}" type="presOf" srcId="{CD78F885-1AD6-9542-9ED7-56EB7555F840}" destId="{2BD35983-71EF-9646-96FE-FA6F790CA6F8}" srcOrd="0" destOrd="0" presId="urn:microsoft.com/office/officeart/2005/8/layout/process2"/>
    <dgm:cxn modelId="{89C355C1-2392-9E49-81C7-54C41FD3B087}" type="presOf" srcId="{D40FBF69-054C-3E4C-B2E3-93FE79F381BB}" destId="{A68E67E4-F8BB-0B4E-B714-8206BCD6500A}" srcOrd="0" destOrd="0" presId="urn:microsoft.com/office/officeart/2005/8/layout/process2"/>
    <dgm:cxn modelId="{CDF902C4-FB0B-E140-A5B7-18FF71356620}" type="presOf" srcId="{BCC4A4BC-3DB0-E245-9C34-23BBBC4A6150}" destId="{878CF88E-0259-5046-80FE-89B31323094D}" srcOrd="1" destOrd="0" presId="urn:microsoft.com/office/officeart/2005/8/layout/process2"/>
    <dgm:cxn modelId="{025B38C5-CEA9-3E49-ACEF-4B694BAF28F0}" type="presOf" srcId="{53DB9400-6FD0-E747-BA0B-0F909C6D3E93}" destId="{334EC0C5-C198-F64D-83DD-F82DA4ED106B}" srcOrd="0" destOrd="1" presId="urn:microsoft.com/office/officeart/2005/8/layout/process2"/>
    <dgm:cxn modelId="{29628EC7-AAA8-3A49-9F13-48C4EA9273AF}" type="presOf" srcId="{4B811380-B257-8344-8944-A4A8ECA33698}" destId="{871C3EF5-1077-2F40-BC70-9EA7D51C0D9C}" srcOrd="0" destOrd="0" presId="urn:microsoft.com/office/officeart/2005/8/layout/process2"/>
    <dgm:cxn modelId="{3499AED1-35AF-BD4E-8C86-F56110424EBE}" type="presOf" srcId="{D40FBF69-054C-3E4C-B2E3-93FE79F381BB}" destId="{735A3D93-4C84-1142-AAC5-85B617475E9E}" srcOrd="1" destOrd="0" presId="urn:microsoft.com/office/officeart/2005/8/layout/process2"/>
    <dgm:cxn modelId="{D2E440D2-41E2-624B-96D5-A436D0374443}" type="presOf" srcId="{805A1B54-D6A1-BE46-88CF-BB350FE059C9}" destId="{87ABF50C-7338-5F48-862C-C5444EDA5E22}" srcOrd="0" destOrd="1" presId="urn:microsoft.com/office/officeart/2005/8/layout/process2"/>
    <dgm:cxn modelId="{440055E1-7F95-A545-843A-F62E4ADC96A2}" type="presOf" srcId="{410BCA55-8C59-4A4B-BABA-93E9DD0E84DC}" destId="{BF52E7C2-1CE9-7443-BDB3-040AA08E4CFF}" srcOrd="0" destOrd="1" presId="urn:microsoft.com/office/officeart/2005/8/layout/process2"/>
    <dgm:cxn modelId="{87DEC2E1-CE4B-AE40-9E7F-3797590D33D3}" type="presOf" srcId="{A7756F75-3854-D945-BFCA-D3027BD5B7A6}" destId="{A7D73937-6336-D742-81D5-426D364BB1C2}" srcOrd="0" destOrd="0" presId="urn:microsoft.com/office/officeart/2005/8/layout/process2"/>
    <dgm:cxn modelId="{F5035CE8-86EA-EB4A-AA85-0C0CC311275D}" type="presOf" srcId="{9080EE38-AEBC-B04E-917E-DDE64F80F17B}" destId="{12502EF0-77C0-794D-B428-BDB5819A8572}" srcOrd="0" destOrd="0" presId="urn:microsoft.com/office/officeart/2005/8/layout/process2"/>
    <dgm:cxn modelId="{594A63E9-C489-B74E-B02B-C1E8BBA60045}" type="presOf" srcId="{1A0543D1-45F5-6C42-87A7-488CBD74F6C7}" destId="{BF52E7C2-1CE9-7443-BDB3-040AA08E4CFF}" srcOrd="0" destOrd="0" presId="urn:microsoft.com/office/officeart/2005/8/layout/process2"/>
    <dgm:cxn modelId="{B91E3BF2-9D95-5647-9C9D-284D6892D848}" type="presOf" srcId="{36FD96D0-FFE4-7843-A34D-0478F1569142}" destId="{2BD35983-71EF-9646-96FE-FA6F790CA6F8}" srcOrd="0" destOrd="2" presId="urn:microsoft.com/office/officeart/2005/8/layout/process2"/>
    <dgm:cxn modelId="{55D2F2F9-4DD0-834E-B842-956F99C4D49E}" srcId="{9080EE38-AEBC-B04E-917E-DDE64F80F17B}" destId="{0E0B74A7-8700-E540-A4D5-47BEF9632FE3}" srcOrd="4" destOrd="0" parTransId="{C0270817-9F93-924A-A3A5-B0CA1910067E}" sibTransId="{D255B898-B089-B044-BC5B-F23249617ABC}"/>
    <dgm:cxn modelId="{4682F7FF-F383-4F4A-A301-C560F67C7988}" type="presOf" srcId="{D255B898-B089-B044-BC5B-F23249617ABC}" destId="{46CB49A8-3318-3A44-BF82-CF25220673D8}" srcOrd="0" destOrd="0" presId="urn:microsoft.com/office/officeart/2005/8/layout/process2"/>
    <dgm:cxn modelId="{BD6444B5-1F33-A94D-9B10-B6BB0946D921}" type="presParOf" srcId="{12502EF0-77C0-794D-B428-BDB5819A8572}" destId="{A136B9D8-7DF9-564D-B75F-B2E4C52C7D64}" srcOrd="0" destOrd="0" presId="urn:microsoft.com/office/officeart/2005/8/layout/process2"/>
    <dgm:cxn modelId="{71F9F421-500A-2C43-9DB9-CD45400957E0}" type="presParOf" srcId="{12502EF0-77C0-794D-B428-BDB5819A8572}" destId="{871C3EF5-1077-2F40-BC70-9EA7D51C0D9C}" srcOrd="1" destOrd="0" presId="urn:microsoft.com/office/officeart/2005/8/layout/process2"/>
    <dgm:cxn modelId="{B02879B0-C85E-E04E-AB42-F2C3CE676980}" type="presParOf" srcId="{871C3EF5-1077-2F40-BC70-9EA7D51C0D9C}" destId="{CB356EEB-2D1F-4940-8A41-1F07D0ECAE7B}" srcOrd="0" destOrd="0" presId="urn:microsoft.com/office/officeart/2005/8/layout/process2"/>
    <dgm:cxn modelId="{437EADBC-6C56-3B4A-A8CC-484F8EC12693}" type="presParOf" srcId="{12502EF0-77C0-794D-B428-BDB5819A8572}" destId="{2BD35983-71EF-9646-96FE-FA6F790CA6F8}" srcOrd="2" destOrd="0" presId="urn:microsoft.com/office/officeart/2005/8/layout/process2"/>
    <dgm:cxn modelId="{1E507C66-7217-8344-BABB-92ADEB3C9941}" type="presParOf" srcId="{12502EF0-77C0-794D-B428-BDB5819A8572}" destId="{46268AC5-686C-5848-8F12-AB010116191F}" srcOrd="3" destOrd="0" presId="urn:microsoft.com/office/officeart/2005/8/layout/process2"/>
    <dgm:cxn modelId="{245C1F32-9DBA-F740-AA4D-6E3C3EF8A407}" type="presParOf" srcId="{46268AC5-686C-5848-8F12-AB010116191F}" destId="{878CF88E-0259-5046-80FE-89B31323094D}" srcOrd="0" destOrd="0" presId="urn:microsoft.com/office/officeart/2005/8/layout/process2"/>
    <dgm:cxn modelId="{9F9CD087-B451-0145-829B-F5718AF90AA4}" type="presParOf" srcId="{12502EF0-77C0-794D-B428-BDB5819A8572}" destId="{BF52E7C2-1CE9-7443-BDB3-040AA08E4CFF}" srcOrd="4" destOrd="0" presId="urn:microsoft.com/office/officeart/2005/8/layout/process2"/>
    <dgm:cxn modelId="{BAD80DDB-137C-2C40-B4A0-C022829C7794}" type="presParOf" srcId="{12502EF0-77C0-794D-B428-BDB5819A8572}" destId="{A68E67E4-F8BB-0B4E-B714-8206BCD6500A}" srcOrd="5" destOrd="0" presId="urn:microsoft.com/office/officeart/2005/8/layout/process2"/>
    <dgm:cxn modelId="{37D818D6-6766-5346-B89A-1F8D53E18649}" type="presParOf" srcId="{A68E67E4-F8BB-0B4E-B714-8206BCD6500A}" destId="{735A3D93-4C84-1142-AAC5-85B617475E9E}" srcOrd="0" destOrd="0" presId="urn:microsoft.com/office/officeart/2005/8/layout/process2"/>
    <dgm:cxn modelId="{BFB546C7-0A63-AE4C-B853-598D0FA803D2}" type="presParOf" srcId="{12502EF0-77C0-794D-B428-BDB5819A8572}" destId="{A7D73937-6336-D742-81D5-426D364BB1C2}" srcOrd="6" destOrd="0" presId="urn:microsoft.com/office/officeart/2005/8/layout/process2"/>
    <dgm:cxn modelId="{372E1EF2-DC9D-FF40-9969-4B5FF6968347}" type="presParOf" srcId="{12502EF0-77C0-794D-B428-BDB5819A8572}" destId="{06B0D024-D00C-DB43-8D4B-ACF209757C95}" srcOrd="7" destOrd="0" presId="urn:microsoft.com/office/officeart/2005/8/layout/process2"/>
    <dgm:cxn modelId="{5E9CB843-DA11-9646-904B-21507A7BBCDC}" type="presParOf" srcId="{06B0D024-D00C-DB43-8D4B-ACF209757C95}" destId="{6184684F-D6A4-024D-91ED-839806088DF3}" srcOrd="0" destOrd="0" presId="urn:microsoft.com/office/officeart/2005/8/layout/process2"/>
    <dgm:cxn modelId="{5BB4B9AF-7FBE-A54B-B613-0238B56E8F8D}" type="presParOf" srcId="{12502EF0-77C0-794D-B428-BDB5819A8572}" destId="{87ABF50C-7338-5F48-862C-C5444EDA5E22}" srcOrd="8" destOrd="0" presId="urn:microsoft.com/office/officeart/2005/8/layout/process2"/>
    <dgm:cxn modelId="{B53DC655-B6FC-7844-9A92-19EA2938C13C}" type="presParOf" srcId="{12502EF0-77C0-794D-B428-BDB5819A8572}" destId="{46CB49A8-3318-3A44-BF82-CF25220673D8}" srcOrd="9" destOrd="0" presId="urn:microsoft.com/office/officeart/2005/8/layout/process2"/>
    <dgm:cxn modelId="{C8095A0B-3C56-0C40-8BD4-18A54F15D6E5}" type="presParOf" srcId="{46CB49A8-3318-3A44-BF82-CF25220673D8}" destId="{B2719B8E-43E5-4B45-9961-2881634D8CF7}" srcOrd="0" destOrd="0" presId="urn:microsoft.com/office/officeart/2005/8/layout/process2"/>
    <dgm:cxn modelId="{69507679-D063-A140-859B-69E8D2604E44}" type="presParOf" srcId="{12502EF0-77C0-794D-B428-BDB5819A8572}" destId="{334EC0C5-C198-F64D-83DD-F82DA4ED106B}" srcOrd="10"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6E023-C75B-574B-8456-B89880D8FD98}">
      <dsp:nvSpPr>
        <dsp:cNvPr id="0" name=""/>
        <dsp:cNvSpPr/>
      </dsp:nvSpPr>
      <dsp:spPr>
        <a:xfrm>
          <a:off x="0" y="2140"/>
          <a:ext cx="2875696" cy="500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nl-NL" sz="800" kern="1200"/>
            <a:t>FO vult MarCom formulier in</a:t>
          </a:r>
        </a:p>
        <a:p>
          <a:pPr marL="57150" lvl="1" indent="-57150" algn="l" defTabSz="266700">
            <a:lnSpc>
              <a:spcPct val="90000"/>
            </a:lnSpc>
            <a:spcBef>
              <a:spcPct val="0"/>
            </a:spcBef>
            <a:spcAft>
              <a:spcPct val="15000"/>
            </a:spcAft>
            <a:buChar char="•"/>
          </a:pPr>
          <a:r>
            <a:rPr lang="nl-NL" sz="600" kern="1200"/>
            <a:t>Alle benodigde info staat in het ingevulde formulier</a:t>
          </a:r>
        </a:p>
      </dsp:txBody>
      <dsp:txXfrm>
        <a:off x="14660" y="16800"/>
        <a:ext cx="2846376" cy="471200"/>
      </dsp:txXfrm>
    </dsp:sp>
    <dsp:sp modelId="{DDAD6C0F-AA65-1449-A03A-9D3BE5732362}">
      <dsp:nvSpPr>
        <dsp:cNvPr id="0" name=""/>
        <dsp:cNvSpPr/>
      </dsp:nvSpPr>
      <dsp:spPr>
        <a:xfrm rot="5400000">
          <a:off x="1344000" y="515174"/>
          <a:ext cx="187695" cy="225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nl-NL" sz="700" kern="1200"/>
        </a:p>
      </dsp:txBody>
      <dsp:txXfrm rot="-5400000">
        <a:off x="1370278" y="533943"/>
        <a:ext cx="135140" cy="131387"/>
      </dsp:txXfrm>
    </dsp:sp>
    <dsp:sp modelId="{43AA1360-2BCB-0C4B-A7EB-6D57240489E4}">
      <dsp:nvSpPr>
        <dsp:cNvPr id="0" name=""/>
        <dsp:cNvSpPr/>
      </dsp:nvSpPr>
      <dsp:spPr>
        <a:xfrm>
          <a:off x="0" y="752922"/>
          <a:ext cx="2875696" cy="500520"/>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nl-NL" sz="800" kern="1200"/>
            <a:t>MarCom maakt de activiteit aan in de (Activiteiten-) OP-shop</a:t>
          </a:r>
        </a:p>
        <a:p>
          <a:pPr marL="57150" lvl="1" indent="-57150" algn="l" defTabSz="266700">
            <a:lnSpc>
              <a:spcPct val="90000"/>
            </a:lnSpc>
            <a:spcBef>
              <a:spcPct val="0"/>
            </a:spcBef>
            <a:spcAft>
              <a:spcPct val="15000"/>
            </a:spcAft>
            <a:buChar char="•"/>
          </a:pPr>
          <a:r>
            <a:rPr lang="nl-NL" sz="600" kern="1200"/>
            <a:t>Aanmelden, agenda-functionaliteiten e.d. zijn mogelijk</a:t>
          </a:r>
        </a:p>
        <a:p>
          <a:pPr marL="57150" lvl="1" indent="-57150" algn="l" defTabSz="266700">
            <a:lnSpc>
              <a:spcPct val="90000"/>
            </a:lnSpc>
            <a:spcBef>
              <a:spcPct val="0"/>
            </a:spcBef>
            <a:spcAft>
              <a:spcPct val="15000"/>
            </a:spcAft>
            <a:buChar char="•"/>
          </a:pPr>
          <a:r>
            <a:rPr lang="nl-NL" sz="600" kern="1200"/>
            <a:t>Betaling via iDeal is evt mogelijk</a:t>
          </a:r>
        </a:p>
      </dsp:txBody>
      <dsp:txXfrm>
        <a:off x="14660" y="767582"/>
        <a:ext cx="2846376" cy="471200"/>
      </dsp:txXfrm>
    </dsp:sp>
    <dsp:sp modelId="{949E724C-8E36-0948-A1A7-B70A6E1534EE}">
      <dsp:nvSpPr>
        <dsp:cNvPr id="0" name=""/>
        <dsp:cNvSpPr/>
      </dsp:nvSpPr>
      <dsp:spPr>
        <a:xfrm rot="5400000">
          <a:off x="1344000" y="1265956"/>
          <a:ext cx="187695" cy="225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nl-NL" sz="700" kern="1200"/>
        </a:p>
      </dsp:txBody>
      <dsp:txXfrm rot="-5400000">
        <a:off x="1370278" y="1284725"/>
        <a:ext cx="135140" cy="131387"/>
      </dsp:txXfrm>
    </dsp:sp>
    <dsp:sp modelId="{8E0B056A-2ADB-5C4A-BAF3-CA744046CB82}">
      <dsp:nvSpPr>
        <dsp:cNvPr id="0" name=""/>
        <dsp:cNvSpPr/>
      </dsp:nvSpPr>
      <dsp:spPr>
        <a:xfrm>
          <a:off x="0" y="1503703"/>
          <a:ext cx="2875696" cy="500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nl-NL" sz="800" kern="1200"/>
            <a:t>Bezoekers(aantallen) worden door FO via OP-shop Kassa geregistreerd voor elk  event</a:t>
          </a:r>
        </a:p>
      </dsp:txBody>
      <dsp:txXfrm>
        <a:off x="14660" y="1518363"/>
        <a:ext cx="2846376" cy="471200"/>
      </dsp:txXfrm>
    </dsp:sp>
    <dsp:sp modelId="{FF6CC44D-FBCD-FE43-B656-22BA667B19B7}">
      <dsp:nvSpPr>
        <dsp:cNvPr id="0" name=""/>
        <dsp:cNvSpPr/>
      </dsp:nvSpPr>
      <dsp:spPr>
        <a:xfrm rot="5400000">
          <a:off x="1344000" y="2016737"/>
          <a:ext cx="187695" cy="225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nl-NL" sz="700" kern="1200"/>
        </a:p>
      </dsp:txBody>
      <dsp:txXfrm rot="-5400000">
        <a:off x="1370278" y="2035506"/>
        <a:ext cx="135140" cy="131387"/>
      </dsp:txXfrm>
    </dsp:sp>
    <dsp:sp modelId="{A37DDFF8-A589-524B-9074-72087C98AC7A}">
      <dsp:nvSpPr>
        <dsp:cNvPr id="0" name=""/>
        <dsp:cNvSpPr/>
      </dsp:nvSpPr>
      <dsp:spPr>
        <a:xfrm>
          <a:off x="0" y="2254484"/>
          <a:ext cx="2875696" cy="500520"/>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nl-NL" sz="800" kern="1200"/>
            <a:t>Digitale inclusie? Aanmaken activiteit in G!DS</a:t>
          </a:r>
        </a:p>
        <a:p>
          <a:pPr marL="57150" lvl="1" indent="-57150" algn="l" defTabSz="266700">
            <a:lnSpc>
              <a:spcPct val="90000"/>
            </a:lnSpc>
            <a:spcBef>
              <a:spcPct val="0"/>
            </a:spcBef>
            <a:spcAft>
              <a:spcPct val="15000"/>
            </a:spcAft>
            <a:buChar char="•"/>
          </a:pPr>
          <a:r>
            <a:rPr lang="nl-NL" sz="600" kern="1200"/>
            <a:t>Wordt getoond op landelijke website hetinformatiepunt.nl </a:t>
          </a:r>
        </a:p>
      </dsp:txBody>
      <dsp:txXfrm>
        <a:off x="14660" y="2269144"/>
        <a:ext cx="2846376" cy="471200"/>
      </dsp:txXfrm>
    </dsp:sp>
    <dsp:sp modelId="{73DFE0E3-0330-B549-A4F9-31D63722A919}">
      <dsp:nvSpPr>
        <dsp:cNvPr id="0" name=""/>
        <dsp:cNvSpPr/>
      </dsp:nvSpPr>
      <dsp:spPr>
        <a:xfrm rot="5400000">
          <a:off x="1344000" y="2767518"/>
          <a:ext cx="187695" cy="225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nl-NL" sz="700" kern="1200"/>
        </a:p>
      </dsp:txBody>
      <dsp:txXfrm rot="-5400000">
        <a:off x="1370278" y="2786287"/>
        <a:ext cx="135140" cy="131387"/>
      </dsp:txXfrm>
    </dsp:sp>
    <dsp:sp modelId="{DD130B8C-57A7-8B45-81A6-870D842036BD}">
      <dsp:nvSpPr>
        <dsp:cNvPr id="0" name=""/>
        <dsp:cNvSpPr/>
      </dsp:nvSpPr>
      <dsp:spPr>
        <a:xfrm>
          <a:off x="0" y="3005266"/>
          <a:ext cx="2875696" cy="500520"/>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nl-NL" sz="800" kern="1200"/>
            <a:t>IDO: registreren bezoekers</a:t>
          </a:r>
        </a:p>
        <a:p>
          <a:pPr marL="57150" lvl="1" indent="-57150" algn="l" defTabSz="266700">
            <a:lnSpc>
              <a:spcPct val="90000"/>
            </a:lnSpc>
            <a:spcBef>
              <a:spcPct val="0"/>
            </a:spcBef>
            <a:spcAft>
              <a:spcPct val="15000"/>
            </a:spcAft>
            <a:buChar char="•"/>
          </a:pPr>
          <a:r>
            <a:rPr lang="nl-NL" sz="600" kern="1200"/>
            <a:t>Gedetailleerde bezoekersregistratie via Outputregistratietool</a:t>
          </a:r>
        </a:p>
      </dsp:txBody>
      <dsp:txXfrm>
        <a:off x="14660" y="3019926"/>
        <a:ext cx="2846376" cy="471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6B9D8-7DF9-564D-B75F-B2E4C52C7D64}">
      <dsp:nvSpPr>
        <dsp:cNvPr id="0" name=""/>
        <dsp:cNvSpPr/>
      </dsp:nvSpPr>
      <dsp:spPr>
        <a:xfrm>
          <a:off x="1166225" y="3637"/>
          <a:ext cx="2889160" cy="4829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nl-NL" sz="800" kern="1200"/>
            <a:t>FO maakt Joomla artikel</a:t>
          </a:r>
        </a:p>
        <a:p>
          <a:pPr marL="57150" lvl="1" indent="-57150" algn="l" defTabSz="266700">
            <a:lnSpc>
              <a:spcPct val="90000"/>
            </a:lnSpc>
            <a:spcBef>
              <a:spcPct val="0"/>
            </a:spcBef>
            <a:spcAft>
              <a:spcPct val="15000"/>
            </a:spcAft>
            <a:buChar char="•"/>
          </a:pPr>
          <a:r>
            <a:rPr lang="nl-NL" sz="600" kern="1200"/>
            <a:t>Getoond in activiteitenagenda op de website van de betreffende bibliotheek</a:t>
          </a:r>
        </a:p>
      </dsp:txBody>
      <dsp:txXfrm>
        <a:off x="1180369" y="17781"/>
        <a:ext cx="2860872" cy="454623"/>
      </dsp:txXfrm>
    </dsp:sp>
    <dsp:sp modelId="{871C3EF5-1077-2F40-BC70-9EA7D51C0D9C}">
      <dsp:nvSpPr>
        <dsp:cNvPr id="0" name=""/>
        <dsp:cNvSpPr/>
      </dsp:nvSpPr>
      <dsp:spPr>
        <a:xfrm rot="5400000">
          <a:off x="2520260" y="498621"/>
          <a:ext cx="181091" cy="2173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rot="-5400000">
        <a:off x="2545613" y="516731"/>
        <a:ext cx="130386" cy="126764"/>
      </dsp:txXfrm>
    </dsp:sp>
    <dsp:sp modelId="{2BD35983-71EF-9646-96FE-FA6F790CA6F8}">
      <dsp:nvSpPr>
        <dsp:cNvPr id="0" name=""/>
        <dsp:cNvSpPr/>
      </dsp:nvSpPr>
      <dsp:spPr>
        <a:xfrm>
          <a:off x="1166225" y="728004"/>
          <a:ext cx="2889160" cy="482911"/>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nl-NL" sz="800" kern="1200"/>
            <a:t>Aanmelding nodig? FO maakt aanmeldformulier in Joomla&gt;EventBooking</a:t>
          </a:r>
        </a:p>
        <a:p>
          <a:pPr marL="57150" lvl="1" indent="-57150" algn="l" defTabSz="266700">
            <a:lnSpc>
              <a:spcPct val="90000"/>
            </a:lnSpc>
            <a:spcBef>
              <a:spcPct val="0"/>
            </a:spcBef>
            <a:spcAft>
              <a:spcPct val="15000"/>
            </a:spcAft>
            <a:buChar char="•"/>
          </a:pPr>
          <a:r>
            <a:rPr lang="nl-NL" sz="600" kern="1200"/>
            <a:t>De link wordt vervolgens in het artikel van de vorige stap gezet</a:t>
          </a:r>
        </a:p>
        <a:p>
          <a:pPr marL="57150" lvl="1" indent="-57150" algn="l" defTabSz="266700">
            <a:lnSpc>
              <a:spcPct val="90000"/>
            </a:lnSpc>
            <a:spcBef>
              <a:spcPct val="0"/>
            </a:spcBef>
            <a:spcAft>
              <a:spcPct val="15000"/>
            </a:spcAft>
            <a:buChar char="•"/>
          </a:pPr>
          <a:r>
            <a:rPr lang="nl-NL" sz="600" kern="1200"/>
            <a:t>Betaling via iDeal is evt mogelijk</a:t>
          </a:r>
        </a:p>
      </dsp:txBody>
      <dsp:txXfrm>
        <a:off x="1180369" y="742148"/>
        <a:ext cx="2860872" cy="454623"/>
      </dsp:txXfrm>
    </dsp:sp>
    <dsp:sp modelId="{46268AC5-686C-5848-8F12-AB010116191F}">
      <dsp:nvSpPr>
        <dsp:cNvPr id="0" name=""/>
        <dsp:cNvSpPr/>
      </dsp:nvSpPr>
      <dsp:spPr>
        <a:xfrm rot="5400000">
          <a:off x="2520260" y="1222988"/>
          <a:ext cx="181091" cy="2173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rot="-5400000">
        <a:off x="2545613" y="1241098"/>
        <a:ext cx="130386" cy="126764"/>
      </dsp:txXfrm>
    </dsp:sp>
    <dsp:sp modelId="{BF52E7C2-1CE9-7443-BDB3-040AA08E4CFF}">
      <dsp:nvSpPr>
        <dsp:cNvPr id="0" name=""/>
        <dsp:cNvSpPr/>
      </dsp:nvSpPr>
      <dsp:spPr>
        <a:xfrm>
          <a:off x="1166225" y="1452371"/>
          <a:ext cx="2889160" cy="4829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nl-NL" sz="800" kern="1200"/>
            <a:t>Registratie: FO maakt evenement aan in TicketWise</a:t>
          </a:r>
        </a:p>
        <a:p>
          <a:pPr marL="57150" lvl="1" indent="-57150" algn="l" defTabSz="266700">
            <a:lnSpc>
              <a:spcPct val="90000"/>
            </a:lnSpc>
            <a:spcBef>
              <a:spcPct val="0"/>
            </a:spcBef>
            <a:spcAft>
              <a:spcPct val="15000"/>
            </a:spcAft>
            <a:buChar char="•"/>
          </a:pPr>
          <a:r>
            <a:rPr lang="nl-NL" sz="600" kern="1200"/>
            <a:t>Event wordt aangemaakt in ticketwise</a:t>
          </a:r>
        </a:p>
      </dsp:txBody>
      <dsp:txXfrm>
        <a:off x="1180369" y="1466515"/>
        <a:ext cx="2860872" cy="454623"/>
      </dsp:txXfrm>
    </dsp:sp>
    <dsp:sp modelId="{A68E67E4-F8BB-0B4E-B714-8206BCD6500A}">
      <dsp:nvSpPr>
        <dsp:cNvPr id="0" name=""/>
        <dsp:cNvSpPr/>
      </dsp:nvSpPr>
      <dsp:spPr>
        <a:xfrm rot="5400000">
          <a:off x="2520260" y="1947354"/>
          <a:ext cx="181091" cy="2173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rot="-5400000">
        <a:off x="2545613" y="1965464"/>
        <a:ext cx="130386" cy="126764"/>
      </dsp:txXfrm>
    </dsp:sp>
    <dsp:sp modelId="{A7D73937-6336-D742-81D5-426D364BB1C2}">
      <dsp:nvSpPr>
        <dsp:cNvPr id="0" name=""/>
        <dsp:cNvSpPr/>
      </dsp:nvSpPr>
      <dsp:spPr>
        <a:xfrm>
          <a:off x="1166225" y="2176737"/>
          <a:ext cx="2889160" cy="4829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nl-NL" sz="800" kern="1200"/>
            <a:t>Bezoekers(aantallen) worden door FO via TicketWise Kassa geregistreerd voor elk  event</a:t>
          </a:r>
        </a:p>
      </dsp:txBody>
      <dsp:txXfrm>
        <a:off x="1180369" y="2190881"/>
        <a:ext cx="2860872" cy="454623"/>
      </dsp:txXfrm>
    </dsp:sp>
    <dsp:sp modelId="{06B0D024-D00C-DB43-8D4B-ACF209757C95}">
      <dsp:nvSpPr>
        <dsp:cNvPr id="0" name=""/>
        <dsp:cNvSpPr/>
      </dsp:nvSpPr>
      <dsp:spPr>
        <a:xfrm rot="5400000">
          <a:off x="2520260" y="2671721"/>
          <a:ext cx="181091" cy="2173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rot="-5400000">
        <a:off x="2545613" y="2689831"/>
        <a:ext cx="130386" cy="126764"/>
      </dsp:txXfrm>
    </dsp:sp>
    <dsp:sp modelId="{87ABF50C-7338-5F48-862C-C5444EDA5E22}">
      <dsp:nvSpPr>
        <dsp:cNvPr id="0" name=""/>
        <dsp:cNvSpPr/>
      </dsp:nvSpPr>
      <dsp:spPr>
        <a:xfrm>
          <a:off x="1166225" y="2901104"/>
          <a:ext cx="2889160" cy="482911"/>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nl-NL" sz="800" kern="1200"/>
            <a:t>Digitale inclusie? Aanmaken activiteit in G!DS door FO</a:t>
          </a:r>
        </a:p>
        <a:p>
          <a:pPr marL="57150" lvl="1" indent="-57150" algn="l" defTabSz="266700">
            <a:lnSpc>
              <a:spcPct val="90000"/>
            </a:lnSpc>
            <a:spcBef>
              <a:spcPct val="0"/>
            </a:spcBef>
            <a:spcAft>
              <a:spcPct val="15000"/>
            </a:spcAft>
            <a:buChar char="•"/>
          </a:pPr>
          <a:r>
            <a:rPr lang="nl-NL" sz="600" kern="1200"/>
            <a:t>Wordt getoond op landelijke website hetinformatiepunt.nl </a:t>
          </a:r>
        </a:p>
      </dsp:txBody>
      <dsp:txXfrm>
        <a:off x="1180369" y="2915248"/>
        <a:ext cx="2860872" cy="454623"/>
      </dsp:txXfrm>
    </dsp:sp>
    <dsp:sp modelId="{46CB49A8-3318-3A44-BF82-CF25220673D8}">
      <dsp:nvSpPr>
        <dsp:cNvPr id="0" name=""/>
        <dsp:cNvSpPr/>
      </dsp:nvSpPr>
      <dsp:spPr>
        <a:xfrm rot="5400000">
          <a:off x="2520260" y="3396088"/>
          <a:ext cx="181091" cy="2173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nl-NL" sz="900" kern="1200"/>
        </a:p>
      </dsp:txBody>
      <dsp:txXfrm rot="-5400000">
        <a:off x="2545613" y="3414198"/>
        <a:ext cx="130386" cy="126764"/>
      </dsp:txXfrm>
    </dsp:sp>
    <dsp:sp modelId="{334EC0C5-C198-F64D-83DD-F82DA4ED106B}">
      <dsp:nvSpPr>
        <dsp:cNvPr id="0" name=""/>
        <dsp:cNvSpPr/>
      </dsp:nvSpPr>
      <dsp:spPr>
        <a:xfrm>
          <a:off x="1166225" y="3625471"/>
          <a:ext cx="2889160" cy="482911"/>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nl-NL" sz="900" kern="1200"/>
            <a:t>IDO: registreren bezoekers</a:t>
          </a:r>
        </a:p>
        <a:p>
          <a:pPr marL="57150" lvl="1" indent="-57150" algn="l" defTabSz="400050">
            <a:lnSpc>
              <a:spcPct val="90000"/>
            </a:lnSpc>
            <a:spcBef>
              <a:spcPct val="0"/>
            </a:spcBef>
            <a:spcAft>
              <a:spcPct val="15000"/>
            </a:spcAft>
            <a:buChar char="•"/>
          </a:pPr>
          <a:r>
            <a:rPr lang="nl-NL" sz="900" kern="1200"/>
            <a:t>Gedetailleerde bezoekersregistratie via Outputregistratietool</a:t>
          </a:r>
        </a:p>
      </dsp:txBody>
      <dsp:txXfrm>
        <a:off x="1180369" y="3639615"/>
        <a:ext cx="2860872" cy="4546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EE8EE5-C69B-49AF-8BEE-C139966D9B40}"/>
              </a:ext>
            </a:extLst>
          </p:cNvPr>
          <p:cNvSpPr>
            <a:spLocks noGrp="1"/>
          </p:cNvSpPr>
          <p:nvPr>
            <p:ph type="ctrTitle"/>
          </p:nvPr>
        </p:nvSpPr>
        <p:spPr>
          <a:xfrm>
            <a:off x="838200" y="1122363"/>
            <a:ext cx="9144000" cy="2387600"/>
          </a:xfrm>
        </p:spPr>
        <p:txBody>
          <a:bodyPr anchor="b"/>
          <a:lstStyle>
            <a:lvl1pPr algn="ctr">
              <a:defRPr sz="6000"/>
            </a:lvl1pPr>
          </a:lstStyle>
          <a:p>
            <a:r>
              <a:rPr lang="nl-NL" dirty="0"/>
              <a:t>Klik om stijl te bewerken</a:t>
            </a:r>
            <a:endParaRPr lang="en-US" dirty="0"/>
          </a:p>
        </p:txBody>
      </p:sp>
      <p:sp>
        <p:nvSpPr>
          <p:cNvPr id="3" name="Ondertitel 2">
            <a:extLst>
              <a:ext uri="{FF2B5EF4-FFF2-40B4-BE49-F238E27FC236}">
                <a16:creationId xmlns:a16="http://schemas.microsoft.com/office/drawing/2014/main" id="{9B562000-CA7C-42C4-91FB-A5A89DE5A540}"/>
              </a:ext>
            </a:extLst>
          </p:cNvPr>
          <p:cNvSpPr>
            <a:spLocks noGrp="1"/>
          </p:cNvSpPr>
          <p:nvPr>
            <p:ph type="subTitle" idx="1"/>
          </p:nvPr>
        </p:nvSpPr>
        <p:spPr>
          <a:xfrm>
            <a:off x="8382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US" dirty="0"/>
          </a:p>
        </p:txBody>
      </p:sp>
      <p:sp>
        <p:nvSpPr>
          <p:cNvPr id="4" name="Tijdelijke aanduiding voor datum 3">
            <a:extLst>
              <a:ext uri="{FF2B5EF4-FFF2-40B4-BE49-F238E27FC236}">
                <a16:creationId xmlns:a16="http://schemas.microsoft.com/office/drawing/2014/main" id="{049153CE-615B-48A9-A342-D79BA1134118}"/>
              </a:ext>
            </a:extLst>
          </p:cNvPr>
          <p:cNvSpPr>
            <a:spLocks noGrp="1"/>
          </p:cNvSpPr>
          <p:nvPr>
            <p:ph type="dt" sz="half" idx="10"/>
          </p:nvPr>
        </p:nvSpPr>
        <p:spPr/>
        <p:txBody>
          <a:bodyPr/>
          <a:lstStyle>
            <a:lvl1pPr>
              <a:defRPr/>
            </a:lvl1pPr>
          </a:lstStyle>
          <a:p>
            <a:pPr>
              <a:defRPr/>
            </a:pPr>
            <a:fld id="{750B6585-1DE6-4830-A6E6-8F06C21BC1A4}" type="slidenum">
              <a:rPr lang="en-US"/>
              <a:pPr>
                <a:defRPr/>
              </a:pPr>
              <a:t>‹nr.›</a:t>
            </a:fld>
            <a:endParaRPr lang="en-US" dirty="0"/>
          </a:p>
        </p:txBody>
      </p:sp>
    </p:spTree>
    <p:extLst>
      <p:ext uri="{BB962C8B-B14F-4D97-AF65-F5344CB8AC3E}">
        <p14:creationId xmlns:p14="http://schemas.microsoft.com/office/powerpoint/2010/main" val="1692971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0B285-24DF-4677-A13D-C18304B06D63}"/>
              </a:ext>
            </a:extLst>
          </p:cNvPr>
          <p:cNvSpPr>
            <a:spLocks noGrp="1"/>
          </p:cNvSpPr>
          <p:nvPr>
            <p:ph type="title"/>
          </p:nvPr>
        </p:nvSpPr>
        <p:spPr/>
        <p:txBody>
          <a:bodyPr/>
          <a:lstStyle/>
          <a:p>
            <a:r>
              <a:rPr lang="nl-NL" dirty="0"/>
              <a:t>Klik om stijl te bewerken</a:t>
            </a:r>
            <a:endParaRPr lang="en-US" dirty="0"/>
          </a:p>
        </p:txBody>
      </p:sp>
      <p:sp>
        <p:nvSpPr>
          <p:cNvPr id="3" name="Tijdelijke aanduiding voor verticale tekst 2">
            <a:extLst>
              <a:ext uri="{FF2B5EF4-FFF2-40B4-BE49-F238E27FC236}">
                <a16:creationId xmlns:a16="http://schemas.microsoft.com/office/drawing/2014/main" id="{0FEF14B1-60F5-4F81-903E-28F0F02B295A}"/>
              </a:ext>
            </a:extLst>
          </p:cNvPr>
          <p:cNvSpPr>
            <a:spLocks noGrp="1"/>
          </p:cNvSpPr>
          <p:nvPr>
            <p:ph type="body" orient="vert" idx="1"/>
          </p:nvPr>
        </p:nvSpPr>
        <p:spPr>
          <a:xfrm>
            <a:off x="838200" y="1825625"/>
            <a:ext cx="8240486" cy="4351338"/>
          </a:xfrm>
        </p:spPr>
        <p:txBody>
          <a:bodyPr vert="eaVert"/>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024948BF-ACA3-45C3-9FAA-3CC8BEB0CE22}"/>
              </a:ext>
            </a:extLst>
          </p:cNvPr>
          <p:cNvSpPr>
            <a:spLocks noGrp="1"/>
          </p:cNvSpPr>
          <p:nvPr>
            <p:ph type="dt" sz="half" idx="10"/>
          </p:nvPr>
        </p:nvSpPr>
        <p:spPr/>
        <p:txBody>
          <a:bodyPr/>
          <a:lstStyle>
            <a:lvl1pPr>
              <a:defRPr/>
            </a:lvl1pPr>
          </a:lstStyle>
          <a:p>
            <a:pPr>
              <a:defRPr/>
            </a:pPr>
            <a:fld id="{496B3BCF-93CB-4E43-9CA0-300940240381}" type="slidenum">
              <a:rPr lang="en-US"/>
              <a:pPr>
                <a:defRPr/>
              </a:pPr>
              <a:t>‹nr.›</a:t>
            </a:fld>
            <a:endParaRPr lang="en-US" dirty="0"/>
          </a:p>
        </p:txBody>
      </p:sp>
    </p:spTree>
    <p:extLst>
      <p:ext uri="{BB962C8B-B14F-4D97-AF65-F5344CB8AC3E}">
        <p14:creationId xmlns:p14="http://schemas.microsoft.com/office/powerpoint/2010/main" val="76273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1CF27FB-B5FA-4BA1-989C-4F3AC1E5862E}"/>
              </a:ext>
            </a:extLst>
          </p:cNvPr>
          <p:cNvSpPr>
            <a:spLocks noGrp="1"/>
          </p:cNvSpPr>
          <p:nvPr>
            <p:ph type="title" orient="vert"/>
          </p:nvPr>
        </p:nvSpPr>
        <p:spPr>
          <a:xfrm>
            <a:off x="8724900" y="365125"/>
            <a:ext cx="2628900" cy="5811838"/>
          </a:xfrm>
        </p:spPr>
        <p:txBody>
          <a:bodyPr vert="eaVert"/>
          <a:lstStyle/>
          <a:p>
            <a:r>
              <a:rPr lang="nl-NL" dirty="0"/>
              <a:t>Klik om stijl te bewerken</a:t>
            </a:r>
            <a:endParaRPr lang="en-US" dirty="0"/>
          </a:p>
        </p:txBody>
      </p:sp>
      <p:sp>
        <p:nvSpPr>
          <p:cNvPr id="3" name="Tijdelijke aanduiding voor verticale tekst 2">
            <a:extLst>
              <a:ext uri="{FF2B5EF4-FFF2-40B4-BE49-F238E27FC236}">
                <a16:creationId xmlns:a16="http://schemas.microsoft.com/office/drawing/2014/main" id="{791AB1D7-2A61-4B5F-A2E6-13567CB8FAD8}"/>
              </a:ext>
            </a:extLst>
          </p:cNvPr>
          <p:cNvSpPr>
            <a:spLocks noGrp="1"/>
          </p:cNvSpPr>
          <p:nvPr>
            <p:ph type="body" orient="vert" idx="1"/>
          </p:nvPr>
        </p:nvSpPr>
        <p:spPr>
          <a:xfrm>
            <a:off x="838200" y="365125"/>
            <a:ext cx="7734300" cy="5811838"/>
          </a:xfrm>
        </p:spPr>
        <p:txBody>
          <a:bodyPr vert="eaVert"/>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E1B3671E-041F-4C4C-B20B-E575D79CAFC6}"/>
              </a:ext>
            </a:extLst>
          </p:cNvPr>
          <p:cNvSpPr>
            <a:spLocks noGrp="1"/>
          </p:cNvSpPr>
          <p:nvPr>
            <p:ph type="dt" sz="half" idx="10"/>
          </p:nvPr>
        </p:nvSpPr>
        <p:spPr/>
        <p:txBody>
          <a:bodyPr/>
          <a:lstStyle>
            <a:lvl1pPr>
              <a:defRPr/>
            </a:lvl1pPr>
          </a:lstStyle>
          <a:p>
            <a:pPr>
              <a:defRPr/>
            </a:pPr>
            <a:fld id="{B43FE27C-FC6B-4F8F-8BE2-4C8B49BAFFB6}" type="slidenum">
              <a:rPr lang="en-US"/>
              <a:pPr>
                <a:defRPr/>
              </a:pPr>
              <a:t>‹nr.›</a:t>
            </a:fld>
            <a:endParaRPr lang="en-US" dirty="0"/>
          </a:p>
        </p:txBody>
      </p:sp>
    </p:spTree>
    <p:extLst>
      <p:ext uri="{BB962C8B-B14F-4D97-AF65-F5344CB8AC3E}">
        <p14:creationId xmlns:p14="http://schemas.microsoft.com/office/powerpoint/2010/main" val="2136397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EE8EE5-C69B-49AF-8BEE-C139966D9B40}"/>
              </a:ext>
            </a:extLst>
          </p:cNvPr>
          <p:cNvSpPr>
            <a:spLocks noGrp="1"/>
          </p:cNvSpPr>
          <p:nvPr>
            <p:ph type="ctrTitle"/>
          </p:nvPr>
        </p:nvSpPr>
        <p:spPr>
          <a:xfrm>
            <a:off x="838200" y="1122363"/>
            <a:ext cx="9144000" cy="2387600"/>
          </a:xfrm>
        </p:spPr>
        <p:txBody>
          <a:bodyPr anchor="b"/>
          <a:lstStyle>
            <a:lvl1pPr algn="ctr">
              <a:defRPr sz="6000"/>
            </a:lvl1pPr>
          </a:lstStyle>
          <a:p>
            <a:r>
              <a:rPr lang="nl-NL" dirty="0"/>
              <a:t>Klik om stijl te bewerken</a:t>
            </a:r>
            <a:endParaRPr lang="en-US" dirty="0"/>
          </a:p>
        </p:txBody>
      </p:sp>
      <p:sp>
        <p:nvSpPr>
          <p:cNvPr id="3" name="Ondertitel 2">
            <a:extLst>
              <a:ext uri="{FF2B5EF4-FFF2-40B4-BE49-F238E27FC236}">
                <a16:creationId xmlns:a16="http://schemas.microsoft.com/office/drawing/2014/main" id="{9B562000-CA7C-42C4-91FB-A5A89DE5A540}"/>
              </a:ext>
            </a:extLst>
          </p:cNvPr>
          <p:cNvSpPr>
            <a:spLocks noGrp="1"/>
          </p:cNvSpPr>
          <p:nvPr>
            <p:ph type="subTitle" idx="1"/>
          </p:nvPr>
        </p:nvSpPr>
        <p:spPr>
          <a:xfrm>
            <a:off x="8382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US" dirty="0"/>
          </a:p>
        </p:txBody>
      </p:sp>
      <p:sp>
        <p:nvSpPr>
          <p:cNvPr id="4" name="Tijdelijke aanduiding voor datum 3">
            <a:extLst>
              <a:ext uri="{FF2B5EF4-FFF2-40B4-BE49-F238E27FC236}">
                <a16:creationId xmlns:a16="http://schemas.microsoft.com/office/drawing/2014/main" id="{624C5290-5294-44AF-B9F5-670CFC632E5F}"/>
              </a:ext>
            </a:extLst>
          </p:cNvPr>
          <p:cNvSpPr>
            <a:spLocks noGrp="1"/>
          </p:cNvSpPr>
          <p:nvPr>
            <p:ph type="dt" sz="half" idx="10"/>
          </p:nvPr>
        </p:nvSpPr>
        <p:spPr/>
        <p:txBody>
          <a:bodyPr/>
          <a:lstStyle>
            <a:lvl1pPr>
              <a:defRPr/>
            </a:lvl1pPr>
          </a:lstStyle>
          <a:p>
            <a:pPr>
              <a:defRPr/>
            </a:pPr>
            <a:fld id="{EC1EBDE8-B179-43CD-B01D-A20C19C0A8F3}" type="slidenum">
              <a:rPr lang="en-US"/>
              <a:pPr>
                <a:defRPr/>
              </a:pPr>
              <a:t>‹nr.›</a:t>
            </a:fld>
            <a:endParaRPr lang="en-US" dirty="0"/>
          </a:p>
        </p:txBody>
      </p:sp>
    </p:spTree>
    <p:extLst>
      <p:ext uri="{BB962C8B-B14F-4D97-AF65-F5344CB8AC3E}">
        <p14:creationId xmlns:p14="http://schemas.microsoft.com/office/powerpoint/2010/main" val="2023597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25FD3-CA59-41C9-A95C-615D7723B5EF}"/>
              </a:ext>
            </a:extLst>
          </p:cNvPr>
          <p:cNvSpPr>
            <a:spLocks noGrp="1"/>
          </p:cNvSpPr>
          <p:nvPr>
            <p:ph type="title"/>
          </p:nvPr>
        </p:nvSpPr>
        <p:spPr/>
        <p:txBody>
          <a:bodyPr/>
          <a:lstStyle/>
          <a:p>
            <a:r>
              <a:rPr lang="nl-NL" dirty="0"/>
              <a:t>Klik om stijl te bewerken</a:t>
            </a:r>
            <a:endParaRPr lang="en-US" dirty="0"/>
          </a:p>
        </p:txBody>
      </p:sp>
      <p:sp>
        <p:nvSpPr>
          <p:cNvPr id="3" name="Tijdelijke aanduiding voor inhoud 2">
            <a:extLst>
              <a:ext uri="{FF2B5EF4-FFF2-40B4-BE49-F238E27FC236}">
                <a16:creationId xmlns:a16="http://schemas.microsoft.com/office/drawing/2014/main" id="{ABC87966-2665-4393-A425-34E648D41B1B}"/>
              </a:ext>
            </a:extLst>
          </p:cNvPr>
          <p:cNvSpPr>
            <a:spLocks noGrp="1"/>
          </p:cNvSpPr>
          <p:nvPr>
            <p:ph idx="1"/>
          </p:nvPr>
        </p:nvSpPr>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A891277C-8707-437B-B5BA-01AB6C3CBD20}"/>
              </a:ext>
            </a:extLst>
          </p:cNvPr>
          <p:cNvSpPr>
            <a:spLocks noGrp="1"/>
          </p:cNvSpPr>
          <p:nvPr>
            <p:ph type="dt" sz="half" idx="10"/>
          </p:nvPr>
        </p:nvSpPr>
        <p:spPr/>
        <p:txBody>
          <a:bodyPr/>
          <a:lstStyle>
            <a:lvl1pPr>
              <a:defRPr/>
            </a:lvl1pPr>
          </a:lstStyle>
          <a:p>
            <a:pPr>
              <a:defRPr/>
            </a:pPr>
            <a:fld id="{4EFE8879-B73A-4325-942E-794873FC313D}" type="slidenum">
              <a:rPr lang="en-US"/>
              <a:pPr>
                <a:defRPr/>
              </a:pPr>
              <a:t>‹nr.›</a:t>
            </a:fld>
            <a:endParaRPr lang="en-US" dirty="0"/>
          </a:p>
        </p:txBody>
      </p:sp>
    </p:spTree>
    <p:extLst>
      <p:ext uri="{BB962C8B-B14F-4D97-AF65-F5344CB8AC3E}">
        <p14:creationId xmlns:p14="http://schemas.microsoft.com/office/powerpoint/2010/main" val="2596233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FD31F-0E54-4586-927C-C98AD06EC8C9}"/>
              </a:ext>
            </a:extLst>
          </p:cNvPr>
          <p:cNvSpPr>
            <a:spLocks noGrp="1"/>
          </p:cNvSpPr>
          <p:nvPr>
            <p:ph type="title"/>
          </p:nvPr>
        </p:nvSpPr>
        <p:spPr>
          <a:xfrm>
            <a:off x="831850" y="1709738"/>
            <a:ext cx="10515600" cy="2852737"/>
          </a:xfrm>
        </p:spPr>
        <p:txBody>
          <a:bodyPr anchor="b"/>
          <a:lstStyle>
            <a:lvl1pPr>
              <a:defRPr sz="6000"/>
            </a:lvl1pPr>
          </a:lstStyle>
          <a:p>
            <a:r>
              <a:rPr lang="nl-NL" dirty="0"/>
              <a:t>Klik om stijl te bewerken</a:t>
            </a:r>
            <a:endParaRPr lang="en-US" dirty="0"/>
          </a:p>
        </p:txBody>
      </p:sp>
      <p:sp>
        <p:nvSpPr>
          <p:cNvPr id="3" name="Tijdelijke aanduiding voor tekst 2">
            <a:extLst>
              <a:ext uri="{FF2B5EF4-FFF2-40B4-BE49-F238E27FC236}">
                <a16:creationId xmlns:a16="http://schemas.microsoft.com/office/drawing/2014/main" id="{9AA03B40-8C62-4435-997A-D6AFAFF79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Tekststijl van het model bewerken</a:t>
            </a:r>
          </a:p>
        </p:txBody>
      </p:sp>
      <p:sp>
        <p:nvSpPr>
          <p:cNvPr id="4" name="Tijdelijke aanduiding voor datum 3">
            <a:extLst>
              <a:ext uri="{FF2B5EF4-FFF2-40B4-BE49-F238E27FC236}">
                <a16:creationId xmlns:a16="http://schemas.microsoft.com/office/drawing/2014/main" id="{4DACE390-5F7D-44FC-8312-EF0412A2A09B}"/>
              </a:ext>
            </a:extLst>
          </p:cNvPr>
          <p:cNvSpPr>
            <a:spLocks noGrp="1"/>
          </p:cNvSpPr>
          <p:nvPr>
            <p:ph type="dt" sz="half" idx="10"/>
          </p:nvPr>
        </p:nvSpPr>
        <p:spPr/>
        <p:txBody>
          <a:bodyPr/>
          <a:lstStyle>
            <a:lvl1pPr>
              <a:defRPr/>
            </a:lvl1pPr>
          </a:lstStyle>
          <a:p>
            <a:pPr>
              <a:defRPr/>
            </a:pPr>
            <a:fld id="{62B9052B-545F-4805-8BF6-BD5633BC93AE}" type="slidenum">
              <a:rPr lang="en-US"/>
              <a:pPr>
                <a:defRPr/>
              </a:pPr>
              <a:t>‹nr.›</a:t>
            </a:fld>
            <a:endParaRPr lang="en-US" dirty="0"/>
          </a:p>
        </p:txBody>
      </p:sp>
    </p:spTree>
    <p:extLst>
      <p:ext uri="{BB962C8B-B14F-4D97-AF65-F5344CB8AC3E}">
        <p14:creationId xmlns:p14="http://schemas.microsoft.com/office/powerpoint/2010/main" val="277685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A1B74-46E5-4E4B-8C95-7A33BEA6EDA6}"/>
              </a:ext>
            </a:extLst>
          </p:cNvPr>
          <p:cNvSpPr>
            <a:spLocks noGrp="1"/>
          </p:cNvSpPr>
          <p:nvPr>
            <p:ph type="title"/>
          </p:nvPr>
        </p:nvSpPr>
        <p:spPr/>
        <p:txBody>
          <a:bodyPr/>
          <a:lstStyle/>
          <a:p>
            <a:r>
              <a:rPr lang="nl-NL" dirty="0"/>
              <a:t>Klik om stijl te bewerken</a:t>
            </a:r>
            <a:endParaRPr lang="en-US" dirty="0"/>
          </a:p>
        </p:txBody>
      </p:sp>
      <p:sp>
        <p:nvSpPr>
          <p:cNvPr id="3" name="Tijdelijke aanduiding voor inhoud 2">
            <a:extLst>
              <a:ext uri="{FF2B5EF4-FFF2-40B4-BE49-F238E27FC236}">
                <a16:creationId xmlns:a16="http://schemas.microsoft.com/office/drawing/2014/main" id="{86E7BA4D-B3CF-401B-9D73-60421F4D68C9}"/>
              </a:ext>
            </a:extLst>
          </p:cNvPr>
          <p:cNvSpPr>
            <a:spLocks noGrp="1"/>
          </p:cNvSpPr>
          <p:nvPr>
            <p:ph sz="half" idx="1"/>
          </p:nvPr>
        </p:nvSpPr>
        <p:spPr>
          <a:xfrm>
            <a:off x="838200" y="1825625"/>
            <a:ext cx="5181600" cy="435133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inhoud 3">
            <a:extLst>
              <a:ext uri="{FF2B5EF4-FFF2-40B4-BE49-F238E27FC236}">
                <a16:creationId xmlns:a16="http://schemas.microsoft.com/office/drawing/2014/main" id="{AF51D1A8-3BF2-43D6-A638-89DE57E23022}"/>
              </a:ext>
            </a:extLst>
          </p:cNvPr>
          <p:cNvSpPr>
            <a:spLocks noGrp="1"/>
          </p:cNvSpPr>
          <p:nvPr>
            <p:ph sz="half" idx="2"/>
          </p:nvPr>
        </p:nvSpPr>
        <p:spPr>
          <a:xfrm>
            <a:off x="6172200" y="1825625"/>
            <a:ext cx="5181600" cy="435133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ijdelijke aanduiding voor datum 3">
            <a:extLst>
              <a:ext uri="{FF2B5EF4-FFF2-40B4-BE49-F238E27FC236}">
                <a16:creationId xmlns:a16="http://schemas.microsoft.com/office/drawing/2014/main" id="{F2AE9A97-02D8-4511-9B7F-5E62C93FD689}"/>
              </a:ext>
            </a:extLst>
          </p:cNvPr>
          <p:cNvSpPr>
            <a:spLocks noGrp="1"/>
          </p:cNvSpPr>
          <p:nvPr>
            <p:ph type="dt" sz="half" idx="10"/>
          </p:nvPr>
        </p:nvSpPr>
        <p:spPr/>
        <p:txBody>
          <a:bodyPr/>
          <a:lstStyle>
            <a:lvl1pPr>
              <a:defRPr/>
            </a:lvl1pPr>
          </a:lstStyle>
          <a:p>
            <a:pPr>
              <a:defRPr/>
            </a:pPr>
            <a:fld id="{523E02B8-D6DB-4908-9832-356BFA64DA05}" type="slidenum">
              <a:rPr lang="en-US"/>
              <a:pPr>
                <a:defRPr/>
              </a:pPr>
              <a:t>‹nr.›</a:t>
            </a:fld>
            <a:endParaRPr lang="en-US" dirty="0"/>
          </a:p>
        </p:txBody>
      </p:sp>
    </p:spTree>
    <p:extLst>
      <p:ext uri="{BB962C8B-B14F-4D97-AF65-F5344CB8AC3E}">
        <p14:creationId xmlns:p14="http://schemas.microsoft.com/office/powerpoint/2010/main" val="324419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0B6D00-EA5A-46C2-B14A-5CB4E31E310C}"/>
              </a:ext>
            </a:extLst>
          </p:cNvPr>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5F6BC4A3-E0F9-4ED9-8D4E-2481C88C1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4" name="Tijdelijke aanduiding voor inhoud 3">
            <a:extLst>
              <a:ext uri="{FF2B5EF4-FFF2-40B4-BE49-F238E27FC236}">
                <a16:creationId xmlns:a16="http://schemas.microsoft.com/office/drawing/2014/main" id="{AF9E779D-5BE1-4E35-96AC-13ED1DFD7AD0}"/>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a:extLst>
              <a:ext uri="{FF2B5EF4-FFF2-40B4-BE49-F238E27FC236}">
                <a16:creationId xmlns:a16="http://schemas.microsoft.com/office/drawing/2014/main" id="{E843E33E-BB7E-41A5-A991-AFD6F50101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84DB8EE4-FB10-4C9B-B8B6-63EA82197B1B}"/>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3">
            <a:extLst>
              <a:ext uri="{FF2B5EF4-FFF2-40B4-BE49-F238E27FC236}">
                <a16:creationId xmlns:a16="http://schemas.microsoft.com/office/drawing/2014/main" id="{FE426D4B-C1D6-4162-9F2C-E22AC60A9677}"/>
              </a:ext>
            </a:extLst>
          </p:cNvPr>
          <p:cNvSpPr>
            <a:spLocks noGrp="1"/>
          </p:cNvSpPr>
          <p:nvPr>
            <p:ph type="dt" sz="half" idx="10"/>
          </p:nvPr>
        </p:nvSpPr>
        <p:spPr/>
        <p:txBody>
          <a:bodyPr/>
          <a:lstStyle>
            <a:lvl1pPr>
              <a:defRPr/>
            </a:lvl1pPr>
          </a:lstStyle>
          <a:p>
            <a:pPr>
              <a:defRPr/>
            </a:pPr>
            <a:fld id="{E9034EC6-3A44-490B-A4DC-30DD0070B234}" type="slidenum">
              <a:rPr lang="en-US"/>
              <a:pPr>
                <a:defRPr/>
              </a:pPr>
              <a:t>‹nr.›</a:t>
            </a:fld>
            <a:endParaRPr lang="en-US" dirty="0"/>
          </a:p>
        </p:txBody>
      </p:sp>
    </p:spTree>
    <p:extLst>
      <p:ext uri="{BB962C8B-B14F-4D97-AF65-F5344CB8AC3E}">
        <p14:creationId xmlns:p14="http://schemas.microsoft.com/office/powerpoint/2010/main" val="2319909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FFB37-257F-4159-8B7A-61B7A43C402C}"/>
              </a:ext>
            </a:extLst>
          </p:cNvPr>
          <p:cNvSpPr>
            <a:spLocks noGrp="1"/>
          </p:cNvSpPr>
          <p:nvPr>
            <p:ph type="title"/>
          </p:nvPr>
        </p:nvSpPr>
        <p:spPr/>
        <p:txBody>
          <a:bodyPr/>
          <a:lstStyle/>
          <a:p>
            <a:r>
              <a:rPr lang="nl-NL" dirty="0"/>
              <a:t>Klik om stijl te bewerken</a:t>
            </a:r>
            <a:endParaRPr lang="en-US" dirty="0"/>
          </a:p>
        </p:txBody>
      </p:sp>
      <p:sp>
        <p:nvSpPr>
          <p:cNvPr id="3" name="Tijdelijke aanduiding voor datum 3">
            <a:extLst>
              <a:ext uri="{FF2B5EF4-FFF2-40B4-BE49-F238E27FC236}">
                <a16:creationId xmlns:a16="http://schemas.microsoft.com/office/drawing/2014/main" id="{39A6B10F-9E4D-4B3D-85F1-902BE4E1012A}"/>
              </a:ext>
            </a:extLst>
          </p:cNvPr>
          <p:cNvSpPr>
            <a:spLocks noGrp="1"/>
          </p:cNvSpPr>
          <p:nvPr>
            <p:ph type="dt" sz="half" idx="10"/>
          </p:nvPr>
        </p:nvSpPr>
        <p:spPr/>
        <p:txBody>
          <a:bodyPr/>
          <a:lstStyle>
            <a:lvl1pPr>
              <a:defRPr/>
            </a:lvl1pPr>
          </a:lstStyle>
          <a:p>
            <a:pPr>
              <a:defRPr/>
            </a:pPr>
            <a:fld id="{CBBE7DE1-0309-490F-AF88-FB421DB19547}" type="slidenum">
              <a:rPr lang="en-US"/>
              <a:pPr>
                <a:defRPr/>
              </a:pPr>
              <a:t>‹nr.›</a:t>
            </a:fld>
            <a:endParaRPr lang="en-US" dirty="0"/>
          </a:p>
        </p:txBody>
      </p:sp>
    </p:spTree>
    <p:extLst>
      <p:ext uri="{BB962C8B-B14F-4D97-AF65-F5344CB8AC3E}">
        <p14:creationId xmlns:p14="http://schemas.microsoft.com/office/powerpoint/2010/main" val="3142116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294D53E0-D191-47F2-B951-D6C89609C614}"/>
              </a:ext>
            </a:extLst>
          </p:cNvPr>
          <p:cNvSpPr>
            <a:spLocks noGrp="1"/>
          </p:cNvSpPr>
          <p:nvPr>
            <p:ph type="dt" sz="half" idx="10"/>
          </p:nvPr>
        </p:nvSpPr>
        <p:spPr/>
        <p:txBody>
          <a:bodyPr/>
          <a:lstStyle>
            <a:lvl1pPr>
              <a:defRPr/>
            </a:lvl1pPr>
          </a:lstStyle>
          <a:p>
            <a:pPr>
              <a:defRPr/>
            </a:pPr>
            <a:fld id="{D98BD413-F37E-494E-8D42-95C6E8F4B1D9}" type="slidenum">
              <a:rPr lang="en-US"/>
              <a:pPr>
                <a:defRPr/>
              </a:pPr>
              <a:t>‹nr.›</a:t>
            </a:fld>
            <a:endParaRPr lang="en-US" dirty="0"/>
          </a:p>
        </p:txBody>
      </p:sp>
    </p:spTree>
    <p:extLst>
      <p:ext uri="{BB962C8B-B14F-4D97-AF65-F5344CB8AC3E}">
        <p14:creationId xmlns:p14="http://schemas.microsoft.com/office/powerpoint/2010/main" val="4276849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67337-B002-4231-B9C5-14554CA1A697}"/>
              </a:ext>
            </a:extLst>
          </p:cNvPr>
          <p:cNvSpPr>
            <a:spLocks noGrp="1"/>
          </p:cNvSpPr>
          <p:nvPr>
            <p:ph type="title"/>
          </p:nvPr>
        </p:nvSpPr>
        <p:spPr>
          <a:xfrm>
            <a:off x="839788" y="457200"/>
            <a:ext cx="3932237" cy="1600200"/>
          </a:xfrm>
        </p:spPr>
        <p:txBody>
          <a:bodyPr anchor="b"/>
          <a:lstStyle>
            <a:lvl1pPr>
              <a:defRPr sz="3200"/>
            </a:lvl1pPr>
          </a:lstStyle>
          <a:p>
            <a:r>
              <a:rPr lang="nl-NL" dirty="0"/>
              <a:t>Klik om stijl te bewerken</a:t>
            </a:r>
            <a:endParaRPr lang="en-US" dirty="0"/>
          </a:p>
        </p:txBody>
      </p:sp>
      <p:sp>
        <p:nvSpPr>
          <p:cNvPr id="3" name="Tijdelijke aanduiding voor inhoud 2">
            <a:extLst>
              <a:ext uri="{FF2B5EF4-FFF2-40B4-BE49-F238E27FC236}">
                <a16:creationId xmlns:a16="http://schemas.microsoft.com/office/drawing/2014/main" id="{48E60D88-8AD2-45B4-8FD0-B208688A2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tekst 3">
            <a:extLst>
              <a:ext uri="{FF2B5EF4-FFF2-40B4-BE49-F238E27FC236}">
                <a16:creationId xmlns:a16="http://schemas.microsoft.com/office/drawing/2014/main" id="{09CF014B-88AC-4A3E-8AC2-FE84E4ED8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
        <p:nvSpPr>
          <p:cNvPr id="5" name="Tijdelijke aanduiding voor datum 3">
            <a:extLst>
              <a:ext uri="{FF2B5EF4-FFF2-40B4-BE49-F238E27FC236}">
                <a16:creationId xmlns:a16="http://schemas.microsoft.com/office/drawing/2014/main" id="{B759E7B0-54A5-4A11-B282-EBE69210A157}"/>
              </a:ext>
            </a:extLst>
          </p:cNvPr>
          <p:cNvSpPr>
            <a:spLocks noGrp="1"/>
          </p:cNvSpPr>
          <p:nvPr>
            <p:ph type="dt" sz="half" idx="10"/>
          </p:nvPr>
        </p:nvSpPr>
        <p:spPr/>
        <p:txBody>
          <a:bodyPr/>
          <a:lstStyle>
            <a:lvl1pPr>
              <a:defRPr/>
            </a:lvl1pPr>
          </a:lstStyle>
          <a:p>
            <a:pPr>
              <a:defRPr/>
            </a:pPr>
            <a:fld id="{FB7241AC-E6D5-4F22-BAC4-73263A5938D5}" type="slidenum">
              <a:rPr lang="en-US"/>
              <a:pPr>
                <a:defRPr/>
              </a:pPr>
              <a:t>‹nr.›</a:t>
            </a:fld>
            <a:endParaRPr lang="en-US" dirty="0"/>
          </a:p>
        </p:txBody>
      </p:sp>
    </p:spTree>
    <p:extLst>
      <p:ext uri="{BB962C8B-B14F-4D97-AF65-F5344CB8AC3E}">
        <p14:creationId xmlns:p14="http://schemas.microsoft.com/office/powerpoint/2010/main" val="330502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25FD3-CA59-41C9-A95C-615D7723B5EF}"/>
              </a:ext>
            </a:extLst>
          </p:cNvPr>
          <p:cNvSpPr>
            <a:spLocks noGrp="1"/>
          </p:cNvSpPr>
          <p:nvPr>
            <p:ph type="title"/>
          </p:nvPr>
        </p:nvSpPr>
        <p:spPr/>
        <p:txBody>
          <a:bodyPr/>
          <a:lstStyle/>
          <a:p>
            <a:r>
              <a:rPr lang="nl-NL" dirty="0"/>
              <a:t>Klik om stijl te bewerken</a:t>
            </a:r>
            <a:endParaRPr lang="en-US" dirty="0"/>
          </a:p>
        </p:txBody>
      </p:sp>
      <p:sp>
        <p:nvSpPr>
          <p:cNvPr id="3" name="Tijdelijke aanduiding voor inhoud 2">
            <a:extLst>
              <a:ext uri="{FF2B5EF4-FFF2-40B4-BE49-F238E27FC236}">
                <a16:creationId xmlns:a16="http://schemas.microsoft.com/office/drawing/2014/main" id="{ABC87966-2665-4393-A425-34E648D41B1B}"/>
              </a:ext>
            </a:extLst>
          </p:cNvPr>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D57BE0C8-3A21-47D0-BC1B-78904FF937A8}"/>
              </a:ext>
            </a:extLst>
          </p:cNvPr>
          <p:cNvSpPr>
            <a:spLocks noGrp="1"/>
          </p:cNvSpPr>
          <p:nvPr>
            <p:ph type="dt" sz="half" idx="10"/>
          </p:nvPr>
        </p:nvSpPr>
        <p:spPr/>
        <p:txBody>
          <a:bodyPr/>
          <a:lstStyle>
            <a:lvl1pPr>
              <a:defRPr/>
            </a:lvl1pPr>
          </a:lstStyle>
          <a:p>
            <a:pPr>
              <a:defRPr/>
            </a:pPr>
            <a:fld id="{B993625F-E3D0-4C4E-BCE1-972C450C8AA1}" type="slidenum">
              <a:rPr lang="en-US"/>
              <a:pPr>
                <a:defRPr/>
              </a:pPr>
              <a:t>‹nr.›</a:t>
            </a:fld>
            <a:endParaRPr lang="en-US" dirty="0"/>
          </a:p>
        </p:txBody>
      </p:sp>
    </p:spTree>
    <p:extLst>
      <p:ext uri="{BB962C8B-B14F-4D97-AF65-F5344CB8AC3E}">
        <p14:creationId xmlns:p14="http://schemas.microsoft.com/office/powerpoint/2010/main" val="944227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58362-75A4-4F9E-906B-75F8D4861B80}"/>
              </a:ext>
            </a:extLst>
          </p:cNvPr>
          <p:cNvSpPr>
            <a:spLocks noGrp="1"/>
          </p:cNvSpPr>
          <p:nvPr>
            <p:ph type="title"/>
          </p:nvPr>
        </p:nvSpPr>
        <p:spPr>
          <a:xfrm>
            <a:off x="839788" y="457200"/>
            <a:ext cx="3932237" cy="1600200"/>
          </a:xfrm>
        </p:spPr>
        <p:txBody>
          <a:bodyPr anchor="b"/>
          <a:lstStyle>
            <a:lvl1pPr>
              <a:defRPr sz="3200"/>
            </a:lvl1pPr>
          </a:lstStyle>
          <a:p>
            <a:r>
              <a:rPr lang="nl-NL" dirty="0"/>
              <a:t>Klik om stijl te bewerken</a:t>
            </a:r>
            <a:endParaRPr lang="en-US" dirty="0"/>
          </a:p>
        </p:txBody>
      </p:sp>
      <p:sp>
        <p:nvSpPr>
          <p:cNvPr id="3" name="Tijdelijke aanduiding voor afbeelding 2">
            <a:extLst>
              <a:ext uri="{FF2B5EF4-FFF2-40B4-BE49-F238E27FC236}">
                <a16:creationId xmlns:a16="http://schemas.microsoft.com/office/drawing/2014/main" id="{B8CA2A8A-206D-4B2A-A432-411C78F5315A}"/>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ijdelijke aanduiding voor tekst 3">
            <a:extLst>
              <a:ext uri="{FF2B5EF4-FFF2-40B4-BE49-F238E27FC236}">
                <a16:creationId xmlns:a16="http://schemas.microsoft.com/office/drawing/2014/main" id="{FF5D3659-3827-471C-805A-E83C73381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
        <p:nvSpPr>
          <p:cNvPr id="5" name="Tijdelijke aanduiding voor datum 3">
            <a:extLst>
              <a:ext uri="{FF2B5EF4-FFF2-40B4-BE49-F238E27FC236}">
                <a16:creationId xmlns:a16="http://schemas.microsoft.com/office/drawing/2014/main" id="{82EB65CF-9E4A-46D7-A9AB-B7EB807AD369}"/>
              </a:ext>
            </a:extLst>
          </p:cNvPr>
          <p:cNvSpPr>
            <a:spLocks noGrp="1"/>
          </p:cNvSpPr>
          <p:nvPr>
            <p:ph type="dt" sz="half" idx="10"/>
          </p:nvPr>
        </p:nvSpPr>
        <p:spPr/>
        <p:txBody>
          <a:bodyPr/>
          <a:lstStyle>
            <a:lvl1pPr>
              <a:defRPr/>
            </a:lvl1pPr>
          </a:lstStyle>
          <a:p>
            <a:pPr>
              <a:defRPr/>
            </a:pPr>
            <a:fld id="{577E7F76-7299-4AAD-9A6C-DB9D4350002B}" type="slidenum">
              <a:rPr lang="en-US"/>
              <a:pPr>
                <a:defRPr/>
              </a:pPr>
              <a:t>‹nr.›</a:t>
            </a:fld>
            <a:endParaRPr lang="en-US" dirty="0"/>
          </a:p>
        </p:txBody>
      </p:sp>
    </p:spTree>
    <p:extLst>
      <p:ext uri="{BB962C8B-B14F-4D97-AF65-F5344CB8AC3E}">
        <p14:creationId xmlns:p14="http://schemas.microsoft.com/office/powerpoint/2010/main" val="1485355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0B285-24DF-4677-A13D-C18304B06D63}"/>
              </a:ext>
            </a:extLst>
          </p:cNvPr>
          <p:cNvSpPr>
            <a:spLocks noGrp="1"/>
          </p:cNvSpPr>
          <p:nvPr>
            <p:ph type="title"/>
          </p:nvPr>
        </p:nvSpPr>
        <p:spPr/>
        <p:txBody>
          <a:bodyPr/>
          <a:lstStyle/>
          <a:p>
            <a:r>
              <a:rPr lang="nl-NL" dirty="0"/>
              <a:t>Klik om stijl te bewerken</a:t>
            </a:r>
            <a:endParaRPr lang="en-US" dirty="0"/>
          </a:p>
        </p:txBody>
      </p:sp>
      <p:sp>
        <p:nvSpPr>
          <p:cNvPr id="3" name="Tijdelijke aanduiding voor verticale tekst 2">
            <a:extLst>
              <a:ext uri="{FF2B5EF4-FFF2-40B4-BE49-F238E27FC236}">
                <a16:creationId xmlns:a16="http://schemas.microsoft.com/office/drawing/2014/main" id="{0FEF14B1-60F5-4F81-903E-28F0F02B295A}"/>
              </a:ext>
            </a:extLst>
          </p:cNvPr>
          <p:cNvSpPr>
            <a:spLocks noGrp="1"/>
          </p:cNvSpPr>
          <p:nvPr>
            <p:ph type="body" orient="vert" idx="1"/>
          </p:nvPr>
        </p:nvSpPr>
        <p:spPr>
          <a:xfrm>
            <a:off x="838200" y="1825625"/>
            <a:ext cx="8240486" cy="4351338"/>
          </a:xfrm>
        </p:spPr>
        <p:txBody>
          <a:bodyPr vert="eaVert"/>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A9284275-A19F-41FE-9912-DFEFD96CB1F3}"/>
              </a:ext>
            </a:extLst>
          </p:cNvPr>
          <p:cNvSpPr>
            <a:spLocks noGrp="1"/>
          </p:cNvSpPr>
          <p:nvPr>
            <p:ph type="dt" sz="half" idx="10"/>
          </p:nvPr>
        </p:nvSpPr>
        <p:spPr/>
        <p:txBody>
          <a:bodyPr/>
          <a:lstStyle>
            <a:lvl1pPr>
              <a:defRPr/>
            </a:lvl1pPr>
          </a:lstStyle>
          <a:p>
            <a:pPr>
              <a:defRPr/>
            </a:pPr>
            <a:fld id="{CE86F31E-8BFA-4739-BCA7-691505DA7CBE}" type="slidenum">
              <a:rPr lang="en-US"/>
              <a:pPr>
                <a:defRPr/>
              </a:pPr>
              <a:t>‹nr.›</a:t>
            </a:fld>
            <a:endParaRPr lang="en-US" dirty="0"/>
          </a:p>
        </p:txBody>
      </p:sp>
    </p:spTree>
    <p:extLst>
      <p:ext uri="{BB962C8B-B14F-4D97-AF65-F5344CB8AC3E}">
        <p14:creationId xmlns:p14="http://schemas.microsoft.com/office/powerpoint/2010/main" val="2649247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1CF27FB-B5FA-4BA1-989C-4F3AC1E5862E}"/>
              </a:ext>
            </a:extLst>
          </p:cNvPr>
          <p:cNvSpPr>
            <a:spLocks noGrp="1"/>
          </p:cNvSpPr>
          <p:nvPr>
            <p:ph type="title" orient="vert"/>
          </p:nvPr>
        </p:nvSpPr>
        <p:spPr>
          <a:xfrm>
            <a:off x="8724900" y="365125"/>
            <a:ext cx="2628900" cy="5811838"/>
          </a:xfrm>
        </p:spPr>
        <p:txBody>
          <a:bodyPr vert="eaVert"/>
          <a:lstStyle/>
          <a:p>
            <a:r>
              <a:rPr lang="nl-NL" dirty="0"/>
              <a:t>Klik om stijl te bewerken</a:t>
            </a:r>
            <a:endParaRPr lang="en-US" dirty="0"/>
          </a:p>
        </p:txBody>
      </p:sp>
      <p:sp>
        <p:nvSpPr>
          <p:cNvPr id="3" name="Tijdelijke aanduiding voor verticale tekst 2">
            <a:extLst>
              <a:ext uri="{FF2B5EF4-FFF2-40B4-BE49-F238E27FC236}">
                <a16:creationId xmlns:a16="http://schemas.microsoft.com/office/drawing/2014/main" id="{791AB1D7-2A61-4B5F-A2E6-13567CB8FAD8}"/>
              </a:ext>
            </a:extLst>
          </p:cNvPr>
          <p:cNvSpPr>
            <a:spLocks noGrp="1"/>
          </p:cNvSpPr>
          <p:nvPr>
            <p:ph type="body" orient="vert" idx="1"/>
          </p:nvPr>
        </p:nvSpPr>
        <p:spPr>
          <a:xfrm>
            <a:off x="838200" y="365125"/>
            <a:ext cx="7734300" cy="5811838"/>
          </a:xfrm>
        </p:spPr>
        <p:txBody>
          <a:bodyPr vert="eaVert"/>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301F7CD6-4073-469D-A7E7-C19EA5ACEF34}"/>
              </a:ext>
            </a:extLst>
          </p:cNvPr>
          <p:cNvSpPr>
            <a:spLocks noGrp="1"/>
          </p:cNvSpPr>
          <p:nvPr>
            <p:ph type="dt" sz="half" idx="10"/>
          </p:nvPr>
        </p:nvSpPr>
        <p:spPr/>
        <p:txBody>
          <a:bodyPr/>
          <a:lstStyle>
            <a:lvl1pPr>
              <a:defRPr/>
            </a:lvl1pPr>
          </a:lstStyle>
          <a:p>
            <a:pPr>
              <a:defRPr/>
            </a:pPr>
            <a:fld id="{5DB4A5D4-0EBC-4115-AEC8-981C9B500C08}" type="slidenum">
              <a:rPr lang="en-US"/>
              <a:pPr>
                <a:defRPr/>
              </a:pPr>
              <a:t>‹nr.›</a:t>
            </a:fld>
            <a:endParaRPr lang="en-US" dirty="0"/>
          </a:p>
        </p:txBody>
      </p:sp>
    </p:spTree>
    <p:extLst>
      <p:ext uri="{BB962C8B-B14F-4D97-AF65-F5344CB8AC3E}">
        <p14:creationId xmlns:p14="http://schemas.microsoft.com/office/powerpoint/2010/main" val="747824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EE8EE5-C69B-49AF-8BEE-C139966D9B40}"/>
              </a:ext>
            </a:extLst>
          </p:cNvPr>
          <p:cNvSpPr>
            <a:spLocks noGrp="1"/>
          </p:cNvSpPr>
          <p:nvPr>
            <p:ph type="ctrTitle"/>
          </p:nvPr>
        </p:nvSpPr>
        <p:spPr>
          <a:xfrm>
            <a:off x="838200" y="1122363"/>
            <a:ext cx="9144000" cy="2387600"/>
          </a:xfrm>
        </p:spPr>
        <p:txBody>
          <a:bodyPr anchor="b"/>
          <a:lstStyle>
            <a:lvl1pPr algn="ctr">
              <a:defRPr sz="6000"/>
            </a:lvl1pPr>
          </a:lstStyle>
          <a:p>
            <a:r>
              <a:rPr lang="nl-NL" dirty="0"/>
              <a:t>Klik om stijl te bewerken</a:t>
            </a:r>
            <a:endParaRPr lang="en-US" dirty="0"/>
          </a:p>
        </p:txBody>
      </p:sp>
      <p:sp>
        <p:nvSpPr>
          <p:cNvPr id="3" name="Ondertitel 2">
            <a:extLst>
              <a:ext uri="{FF2B5EF4-FFF2-40B4-BE49-F238E27FC236}">
                <a16:creationId xmlns:a16="http://schemas.microsoft.com/office/drawing/2014/main" id="{9B562000-CA7C-42C4-91FB-A5A89DE5A540}"/>
              </a:ext>
            </a:extLst>
          </p:cNvPr>
          <p:cNvSpPr>
            <a:spLocks noGrp="1"/>
          </p:cNvSpPr>
          <p:nvPr>
            <p:ph type="subTitle" idx="1"/>
          </p:nvPr>
        </p:nvSpPr>
        <p:spPr>
          <a:xfrm>
            <a:off x="8382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US" dirty="0"/>
          </a:p>
        </p:txBody>
      </p:sp>
      <p:sp>
        <p:nvSpPr>
          <p:cNvPr id="4" name="Tijdelijke aanduiding voor datum 3">
            <a:extLst>
              <a:ext uri="{FF2B5EF4-FFF2-40B4-BE49-F238E27FC236}">
                <a16:creationId xmlns:a16="http://schemas.microsoft.com/office/drawing/2014/main" id="{0684F87B-91FB-4C60-AE96-7BFCC288ED48}"/>
              </a:ext>
            </a:extLst>
          </p:cNvPr>
          <p:cNvSpPr>
            <a:spLocks noGrp="1"/>
          </p:cNvSpPr>
          <p:nvPr>
            <p:ph type="dt" sz="half" idx="10"/>
          </p:nvPr>
        </p:nvSpPr>
        <p:spPr/>
        <p:txBody>
          <a:bodyPr/>
          <a:lstStyle>
            <a:lvl1pPr>
              <a:defRPr/>
            </a:lvl1pPr>
          </a:lstStyle>
          <a:p>
            <a:pPr>
              <a:defRPr/>
            </a:pPr>
            <a:fld id="{592CABF4-A7D5-4BF3-89F0-956429BF6A34}" type="slidenum">
              <a:rPr lang="en-US"/>
              <a:pPr>
                <a:defRPr/>
              </a:pPr>
              <a:t>‹nr.›</a:t>
            </a:fld>
            <a:endParaRPr lang="en-US" dirty="0"/>
          </a:p>
        </p:txBody>
      </p:sp>
    </p:spTree>
    <p:extLst>
      <p:ext uri="{BB962C8B-B14F-4D97-AF65-F5344CB8AC3E}">
        <p14:creationId xmlns:p14="http://schemas.microsoft.com/office/powerpoint/2010/main" val="1631190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25FD3-CA59-41C9-A95C-615D7723B5EF}"/>
              </a:ext>
            </a:extLst>
          </p:cNvPr>
          <p:cNvSpPr>
            <a:spLocks noGrp="1"/>
          </p:cNvSpPr>
          <p:nvPr>
            <p:ph type="title"/>
          </p:nvPr>
        </p:nvSpPr>
        <p:spPr/>
        <p:txBody>
          <a:bodyPr/>
          <a:lstStyle/>
          <a:p>
            <a:r>
              <a:rPr lang="nl-NL" dirty="0"/>
              <a:t>Klik om stijl te bewerken</a:t>
            </a:r>
            <a:endParaRPr lang="en-US" dirty="0"/>
          </a:p>
        </p:txBody>
      </p:sp>
      <p:sp>
        <p:nvSpPr>
          <p:cNvPr id="3" name="Tijdelijke aanduiding voor inhoud 2">
            <a:extLst>
              <a:ext uri="{FF2B5EF4-FFF2-40B4-BE49-F238E27FC236}">
                <a16:creationId xmlns:a16="http://schemas.microsoft.com/office/drawing/2014/main" id="{ABC87966-2665-4393-A425-34E648D41B1B}"/>
              </a:ext>
            </a:extLst>
          </p:cNvPr>
          <p:cNvSpPr>
            <a:spLocks noGrp="1"/>
          </p:cNvSpPr>
          <p:nvPr>
            <p:ph idx="1"/>
          </p:nvPr>
        </p:nvSpPr>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6BAF43DD-92CB-4DF1-A00B-8336F37F6D4E}"/>
              </a:ext>
            </a:extLst>
          </p:cNvPr>
          <p:cNvSpPr>
            <a:spLocks noGrp="1"/>
          </p:cNvSpPr>
          <p:nvPr>
            <p:ph type="dt" sz="half" idx="10"/>
          </p:nvPr>
        </p:nvSpPr>
        <p:spPr/>
        <p:txBody>
          <a:bodyPr/>
          <a:lstStyle>
            <a:lvl1pPr>
              <a:defRPr/>
            </a:lvl1pPr>
          </a:lstStyle>
          <a:p>
            <a:pPr>
              <a:defRPr/>
            </a:pPr>
            <a:fld id="{E22405C4-0FDF-421E-9315-67B1CFDC66BE}" type="slidenum">
              <a:rPr lang="en-US"/>
              <a:pPr>
                <a:defRPr/>
              </a:pPr>
              <a:t>‹nr.›</a:t>
            </a:fld>
            <a:endParaRPr lang="en-US" dirty="0"/>
          </a:p>
        </p:txBody>
      </p:sp>
    </p:spTree>
    <p:extLst>
      <p:ext uri="{BB962C8B-B14F-4D97-AF65-F5344CB8AC3E}">
        <p14:creationId xmlns:p14="http://schemas.microsoft.com/office/powerpoint/2010/main" val="2922431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FD31F-0E54-4586-927C-C98AD06EC8C9}"/>
              </a:ext>
            </a:extLst>
          </p:cNvPr>
          <p:cNvSpPr>
            <a:spLocks noGrp="1"/>
          </p:cNvSpPr>
          <p:nvPr>
            <p:ph type="title"/>
          </p:nvPr>
        </p:nvSpPr>
        <p:spPr>
          <a:xfrm>
            <a:off x="831850" y="1709738"/>
            <a:ext cx="10515600" cy="2852737"/>
          </a:xfrm>
        </p:spPr>
        <p:txBody>
          <a:bodyPr anchor="b"/>
          <a:lstStyle>
            <a:lvl1pPr>
              <a:defRPr sz="6000"/>
            </a:lvl1pPr>
          </a:lstStyle>
          <a:p>
            <a:r>
              <a:rPr lang="nl-NL" dirty="0"/>
              <a:t>Klik om stijl te bewerken</a:t>
            </a:r>
            <a:endParaRPr lang="en-US" dirty="0"/>
          </a:p>
        </p:txBody>
      </p:sp>
      <p:sp>
        <p:nvSpPr>
          <p:cNvPr id="3" name="Tijdelijke aanduiding voor tekst 2">
            <a:extLst>
              <a:ext uri="{FF2B5EF4-FFF2-40B4-BE49-F238E27FC236}">
                <a16:creationId xmlns:a16="http://schemas.microsoft.com/office/drawing/2014/main" id="{9AA03B40-8C62-4435-997A-D6AFAFF79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Tekststijl van het model bewerken</a:t>
            </a:r>
          </a:p>
        </p:txBody>
      </p:sp>
      <p:sp>
        <p:nvSpPr>
          <p:cNvPr id="4" name="Tijdelijke aanduiding voor datum 3">
            <a:extLst>
              <a:ext uri="{FF2B5EF4-FFF2-40B4-BE49-F238E27FC236}">
                <a16:creationId xmlns:a16="http://schemas.microsoft.com/office/drawing/2014/main" id="{6AF026DF-FD42-42DA-8009-56D3C268EF51}"/>
              </a:ext>
            </a:extLst>
          </p:cNvPr>
          <p:cNvSpPr>
            <a:spLocks noGrp="1"/>
          </p:cNvSpPr>
          <p:nvPr>
            <p:ph type="dt" sz="half" idx="10"/>
          </p:nvPr>
        </p:nvSpPr>
        <p:spPr/>
        <p:txBody>
          <a:bodyPr/>
          <a:lstStyle>
            <a:lvl1pPr>
              <a:defRPr/>
            </a:lvl1pPr>
          </a:lstStyle>
          <a:p>
            <a:pPr>
              <a:defRPr/>
            </a:pPr>
            <a:fld id="{8DAF5D2F-E17C-4C1E-A158-934D0DDFD184}" type="slidenum">
              <a:rPr lang="en-US"/>
              <a:pPr>
                <a:defRPr/>
              </a:pPr>
              <a:t>‹nr.›</a:t>
            </a:fld>
            <a:endParaRPr lang="en-US" dirty="0"/>
          </a:p>
        </p:txBody>
      </p:sp>
    </p:spTree>
    <p:extLst>
      <p:ext uri="{BB962C8B-B14F-4D97-AF65-F5344CB8AC3E}">
        <p14:creationId xmlns:p14="http://schemas.microsoft.com/office/powerpoint/2010/main" val="1140698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A1B74-46E5-4E4B-8C95-7A33BEA6EDA6}"/>
              </a:ext>
            </a:extLst>
          </p:cNvPr>
          <p:cNvSpPr>
            <a:spLocks noGrp="1"/>
          </p:cNvSpPr>
          <p:nvPr>
            <p:ph type="title"/>
          </p:nvPr>
        </p:nvSpPr>
        <p:spPr/>
        <p:txBody>
          <a:bodyPr/>
          <a:lstStyle/>
          <a:p>
            <a:r>
              <a:rPr lang="nl-NL" dirty="0"/>
              <a:t>Klik om stijl te bewerken</a:t>
            </a:r>
            <a:endParaRPr lang="en-US" dirty="0"/>
          </a:p>
        </p:txBody>
      </p:sp>
      <p:sp>
        <p:nvSpPr>
          <p:cNvPr id="3" name="Tijdelijke aanduiding voor inhoud 2">
            <a:extLst>
              <a:ext uri="{FF2B5EF4-FFF2-40B4-BE49-F238E27FC236}">
                <a16:creationId xmlns:a16="http://schemas.microsoft.com/office/drawing/2014/main" id="{86E7BA4D-B3CF-401B-9D73-60421F4D68C9}"/>
              </a:ext>
            </a:extLst>
          </p:cNvPr>
          <p:cNvSpPr>
            <a:spLocks noGrp="1"/>
          </p:cNvSpPr>
          <p:nvPr>
            <p:ph sz="half" idx="1"/>
          </p:nvPr>
        </p:nvSpPr>
        <p:spPr>
          <a:xfrm>
            <a:off x="838200" y="1825625"/>
            <a:ext cx="5181600" cy="435133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inhoud 3">
            <a:extLst>
              <a:ext uri="{FF2B5EF4-FFF2-40B4-BE49-F238E27FC236}">
                <a16:creationId xmlns:a16="http://schemas.microsoft.com/office/drawing/2014/main" id="{AF51D1A8-3BF2-43D6-A638-89DE57E23022}"/>
              </a:ext>
            </a:extLst>
          </p:cNvPr>
          <p:cNvSpPr>
            <a:spLocks noGrp="1"/>
          </p:cNvSpPr>
          <p:nvPr>
            <p:ph sz="half" idx="2"/>
          </p:nvPr>
        </p:nvSpPr>
        <p:spPr>
          <a:xfrm>
            <a:off x="6172200" y="1825625"/>
            <a:ext cx="5181600" cy="435133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ijdelijke aanduiding voor datum 3">
            <a:extLst>
              <a:ext uri="{FF2B5EF4-FFF2-40B4-BE49-F238E27FC236}">
                <a16:creationId xmlns:a16="http://schemas.microsoft.com/office/drawing/2014/main" id="{12F75480-EFE1-4880-8053-B12E29E59B9A}"/>
              </a:ext>
            </a:extLst>
          </p:cNvPr>
          <p:cNvSpPr>
            <a:spLocks noGrp="1"/>
          </p:cNvSpPr>
          <p:nvPr>
            <p:ph type="dt" sz="half" idx="10"/>
          </p:nvPr>
        </p:nvSpPr>
        <p:spPr/>
        <p:txBody>
          <a:bodyPr/>
          <a:lstStyle>
            <a:lvl1pPr>
              <a:defRPr/>
            </a:lvl1pPr>
          </a:lstStyle>
          <a:p>
            <a:pPr>
              <a:defRPr/>
            </a:pPr>
            <a:fld id="{E9F7665A-B763-4294-8BFF-2B532138A91D}" type="slidenum">
              <a:rPr lang="en-US"/>
              <a:pPr>
                <a:defRPr/>
              </a:pPr>
              <a:t>‹nr.›</a:t>
            </a:fld>
            <a:endParaRPr lang="en-US" dirty="0"/>
          </a:p>
        </p:txBody>
      </p:sp>
    </p:spTree>
    <p:extLst>
      <p:ext uri="{BB962C8B-B14F-4D97-AF65-F5344CB8AC3E}">
        <p14:creationId xmlns:p14="http://schemas.microsoft.com/office/powerpoint/2010/main" val="4273066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0B6D00-EA5A-46C2-B14A-5CB4E31E310C}"/>
              </a:ext>
            </a:extLst>
          </p:cNvPr>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5F6BC4A3-E0F9-4ED9-8D4E-2481C88C1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4" name="Tijdelijke aanduiding voor inhoud 3">
            <a:extLst>
              <a:ext uri="{FF2B5EF4-FFF2-40B4-BE49-F238E27FC236}">
                <a16:creationId xmlns:a16="http://schemas.microsoft.com/office/drawing/2014/main" id="{AF9E779D-5BE1-4E35-96AC-13ED1DFD7AD0}"/>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a:extLst>
              <a:ext uri="{FF2B5EF4-FFF2-40B4-BE49-F238E27FC236}">
                <a16:creationId xmlns:a16="http://schemas.microsoft.com/office/drawing/2014/main" id="{E843E33E-BB7E-41A5-A991-AFD6F50101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84DB8EE4-FB10-4C9B-B8B6-63EA82197B1B}"/>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3">
            <a:extLst>
              <a:ext uri="{FF2B5EF4-FFF2-40B4-BE49-F238E27FC236}">
                <a16:creationId xmlns:a16="http://schemas.microsoft.com/office/drawing/2014/main" id="{42567E36-8110-40CC-B7B3-74E911872610}"/>
              </a:ext>
            </a:extLst>
          </p:cNvPr>
          <p:cNvSpPr>
            <a:spLocks noGrp="1"/>
          </p:cNvSpPr>
          <p:nvPr>
            <p:ph type="dt" sz="half" idx="10"/>
          </p:nvPr>
        </p:nvSpPr>
        <p:spPr/>
        <p:txBody>
          <a:bodyPr/>
          <a:lstStyle>
            <a:lvl1pPr>
              <a:defRPr/>
            </a:lvl1pPr>
          </a:lstStyle>
          <a:p>
            <a:pPr>
              <a:defRPr/>
            </a:pPr>
            <a:fld id="{BEB2CCF8-9765-4699-A9D0-CD05F1A1D8BC}" type="slidenum">
              <a:rPr lang="en-US"/>
              <a:pPr>
                <a:defRPr/>
              </a:pPr>
              <a:t>‹nr.›</a:t>
            </a:fld>
            <a:endParaRPr lang="en-US" dirty="0"/>
          </a:p>
        </p:txBody>
      </p:sp>
    </p:spTree>
    <p:extLst>
      <p:ext uri="{BB962C8B-B14F-4D97-AF65-F5344CB8AC3E}">
        <p14:creationId xmlns:p14="http://schemas.microsoft.com/office/powerpoint/2010/main" val="1084901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FFB37-257F-4159-8B7A-61B7A43C402C}"/>
              </a:ext>
            </a:extLst>
          </p:cNvPr>
          <p:cNvSpPr>
            <a:spLocks noGrp="1"/>
          </p:cNvSpPr>
          <p:nvPr>
            <p:ph type="title"/>
          </p:nvPr>
        </p:nvSpPr>
        <p:spPr/>
        <p:txBody>
          <a:bodyPr/>
          <a:lstStyle/>
          <a:p>
            <a:r>
              <a:rPr lang="nl-NL" dirty="0"/>
              <a:t>Klik om stijl te bewerken</a:t>
            </a:r>
            <a:endParaRPr lang="en-US" dirty="0"/>
          </a:p>
        </p:txBody>
      </p:sp>
      <p:sp>
        <p:nvSpPr>
          <p:cNvPr id="3" name="Tijdelijke aanduiding voor datum 3">
            <a:extLst>
              <a:ext uri="{FF2B5EF4-FFF2-40B4-BE49-F238E27FC236}">
                <a16:creationId xmlns:a16="http://schemas.microsoft.com/office/drawing/2014/main" id="{E97050A2-465A-498C-9F61-375AD907E315}"/>
              </a:ext>
            </a:extLst>
          </p:cNvPr>
          <p:cNvSpPr>
            <a:spLocks noGrp="1"/>
          </p:cNvSpPr>
          <p:nvPr>
            <p:ph type="dt" sz="half" idx="10"/>
          </p:nvPr>
        </p:nvSpPr>
        <p:spPr/>
        <p:txBody>
          <a:bodyPr/>
          <a:lstStyle>
            <a:lvl1pPr>
              <a:defRPr/>
            </a:lvl1pPr>
          </a:lstStyle>
          <a:p>
            <a:pPr>
              <a:defRPr/>
            </a:pPr>
            <a:fld id="{A97A8FDB-88E1-43C8-890E-67A2B82CC925}" type="slidenum">
              <a:rPr lang="en-US"/>
              <a:pPr>
                <a:defRPr/>
              </a:pPr>
              <a:t>‹nr.›</a:t>
            </a:fld>
            <a:endParaRPr lang="en-US" dirty="0"/>
          </a:p>
        </p:txBody>
      </p:sp>
    </p:spTree>
    <p:extLst>
      <p:ext uri="{BB962C8B-B14F-4D97-AF65-F5344CB8AC3E}">
        <p14:creationId xmlns:p14="http://schemas.microsoft.com/office/powerpoint/2010/main" val="290593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12E9D6E3-EFBE-44D7-B9F2-EC564D33A67B}"/>
              </a:ext>
            </a:extLst>
          </p:cNvPr>
          <p:cNvSpPr>
            <a:spLocks noGrp="1"/>
          </p:cNvSpPr>
          <p:nvPr>
            <p:ph type="dt" sz="half" idx="10"/>
          </p:nvPr>
        </p:nvSpPr>
        <p:spPr/>
        <p:txBody>
          <a:bodyPr/>
          <a:lstStyle>
            <a:lvl1pPr>
              <a:defRPr/>
            </a:lvl1pPr>
          </a:lstStyle>
          <a:p>
            <a:pPr>
              <a:defRPr/>
            </a:pPr>
            <a:fld id="{6A5945D2-D3BF-457F-ABEC-B9935BBBC2D3}" type="slidenum">
              <a:rPr lang="en-US"/>
              <a:pPr>
                <a:defRPr/>
              </a:pPr>
              <a:t>‹nr.›</a:t>
            </a:fld>
            <a:endParaRPr lang="en-US" dirty="0"/>
          </a:p>
        </p:txBody>
      </p:sp>
    </p:spTree>
    <p:extLst>
      <p:ext uri="{BB962C8B-B14F-4D97-AF65-F5344CB8AC3E}">
        <p14:creationId xmlns:p14="http://schemas.microsoft.com/office/powerpoint/2010/main" val="971382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FD31F-0E54-4586-927C-C98AD06EC8C9}"/>
              </a:ext>
            </a:extLst>
          </p:cNvPr>
          <p:cNvSpPr>
            <a:spLocks noGrp="1"/>
          </p:cNvSpPr>
          <p:nvPr>
            <p:ph type="title"/>
          </p:nvPr>
        </p:nvSpPr>
        <p:spPr>
          <a:xfrm>
            <a:off x="831850" y="1709738"/>
            <a:ext cx="10515600" cy="2852737"/>
          </a:xfrm>
        </p:spPr>
        <p:txBody>
          <a:bodyPr anchor="b"/>
          <a:lstStyle>
            <a:lvl1pPr>
              <a:defRPr sz="6000"/>
            </a:lvl1pPr>
          </a:lstStyle>
          <a:p>
            <a:r>
              <a:rPr lang="nl-NL" dirty="0"/>
              <a:t>Klik om stijl te bewerken</a:t>
            </a:r>
            <a:endParaRPr lang="en-US" dirty="0"/>
          </a:p>
        </p:txBody>
      </p:sp>
      <p:sp>
        <p:nvSpPr>
          <p:cNvPr id="3" name="Tijdelijke aanduiding voor tekst 2">
            <a:extLst>
              <a:ext uri="{FF2B5EF4-FFF2-40B4-BE49-F238E27FC236}">
                <a16:creationId xmlns:a16="http://schemas.microsoft.com/office/drawing/2014/main" id="{9AA03B40-8C62-4435-997A-D6AFAFF79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4F8BDEF6-C9E9-4D99-90C6-8E70AD5B94D9}"/>
              </a:ext>
            </a:extLst>
          </p:cNvPr>
          <p:cNvSpPr>
            <a:spLocks noGrp="1"/>
          </p:cNvSpPr>
          <p:nvPr>
            <p:ph type="dt" sz="half" idx="10"/>
          </p:nvPr>
        </p:nvSpPr>
        <p:spPr/>
        <p:txBody>
          <a:bodyPr/>
          <a:lstStyle>
            <a:lvl1pPr>
              <a:defRPr/>
            </a:lvl1pPr>
          </a:lstStyle>
          <a:p>
            <a:pPr>
              <a:defRPr/>
            </a:pPr>
            <a:fld id="{2AA75130-C1B6-407A-9E73-E786D952B5D8}" type="slidenum">
              <a:rPr lang="en-US"/>
              <a:pPr>
                <a:defRPr/>
              </a:pPr>
              <a:t>‹nr.›</a:t>
            </a:fld>
            <a:endParaRPr lang="en-US" dirty="0"/>
          </a:p>
        </p:txBody>
      </p:sp>
    </p:spTree>
    <p:extLst>
      <p:ext uri="{BB962C8B-B14F-4D97-AF65-F5344CB8AC3E}">
        <p14:creationId xmlns:p14="http://schemas.microsoft.com/office/powerpoint/2010/main" val="377377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67337-B002-4231-B9C5-14554CA1A697}"/>
              </a:ext>
            </a:extLst>
          </p:cNvPr>
          <p:cNvSpPr>
            <a:spLocks noGrp="1"/>
          </p:cNvSpPr>
          <p:nvPr>
            <p:ph type="title"/>
          </p:nvPr>
        </p:nvSpPr>
        <p:spPr>
          <a:xfrm>
            <a:off x="839788" y="457200"/>
            <a:ext cx="3932237" cy="1600200"/>
          </a:xfrm>
        </p:spPr>
        <p:txBody>
          <a:bodyPr anchor="b"/>
          <a:lstStyle>
            <a:lvl1pPr>
              <a:defRPr sz="3200"/>
            </a:lvl1pPr>
          </a:lstStyle>
          <a:p>
            <a:r>
              <a:rPr lang="nl-NL" dirty="0"/>
              <a:t>Klik om stijl te bewerken</a:t>
            </a:r>
            <a:endParaRPr lang="en-US" dirty="0"/>
          </a:p>
        </p:txBody>
      </p:sp>
      <p:sp>
        <p:nvSpPr>
          <p:cNvPr id="3" name="Tijdelijke aanduiding voor inhoud 2">
            <a:extLst>
              <a:ext uri="{FF2B5EF4-FFF2-40B4-BE49-F238E27FC236}">
                <a16:creationId xmlns:a16="http://schemas.microsoft.com/office/drawing/2014/main" id="{48E60D88-8AD2-45B4-8FD0-B208688A2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tekst 3">
            <a:extLst>
              <a:ext uri="{FF2B5EF4-FFF2-40B4-BE49-F238E27FC236}">
                <a16:creationId xmlns:a16="http://schemas.microsoft.com/office/drawing/2014/main" id="{09CF014B-88AC-4A3E-8AC2-FE84E4ED8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
        <p:nvSpPr>
          <p:cNvPr id="5" name="Tijdelijke aanduiding voor datum 3">
            <a:extLst>
              <a:ext uri="{FF2B5EF4-FFF2-40B4-BE49-F238E27FC236}">
                <a16:creationId xmlns:a16="http://schemas.microsoft.com/office/drawing/2014/main" id="{AA200313-DC6D-4267-9C88-0261922A1F13}"/>
              </a:ext>
            </a:extLst>
          </p:cNvPr>
          <p:cNvSpPr>
            <a:spLocks noGrp="1"/>
          </p:cNvSpPr>
          <p:nvPr>
            <p:ph type="dt" sz="half" idx="10"/>
          </p:nvPr>
        </p:nvSpPr>
        <p:spPr/>
        <p:txBody>
          <a:bodyPr/>
          <a:lstStyle>
            <a:lvl1pPr>
              <a:defRPr/>
            </a:lvl1pPr>
          </a:lstStyle>
          <a:p>
            <a:pPr>
              <a:defRPr/>
            </a:pPr>
            <a:fld id="{7F254810-00D1-4F56-B7B1-0034195D3488}" type="slidenum">
              <a:rPr lang="en-US"/>
              <a:pPr>
                <a:defRPr/>
              </a:pPr>
              <a:t>‹nr.›</a:t>
            </a:fld>
            <a:endParaRPr lang="en-US" dirty="0"/>
          </a:p>
        </p:txBody>
      </p:sp>
    </p:spTree>
    <p:extLst>
      <p:ext uri="{BB962C8B-B14F-4D97-AF65-F5344CB8AC3E}">
        <p14:creationId xmlns:p14="http://schemas.microsoft.com/office/powerpoint/2010/main" val="2273694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58362-75A4-4F9E-906B-75F8D4861B80}"/>
              </a:ext>
            </a:extLst>
          </p:cNvPr>
          <p:cNvSpPr>
            <a:spLocks noGrp="1"/>
          </p:cNvSpPr>
          <p:nvPr>
            <p:ph type="title"/>
          </p:nvPr>
        </p:nvSpPr>
        <p:spPr>
          <a:xfrm>
            <a:off x="839788" y="457200"/>
            <a:ext cx="3932237" cy="1600200"/>
          </a:xfrm>
        </p:spPr>
        <p:txBody>
          <a:bodyPr anchor="b"/>
          <a:lstStyle>
            <a:lvl1pPr>
              <a:defRPr sz="3200"/>
            </a:lvl1pPr>
          </a:lstStyle>
          <a:p>
            <a:r>
              <a:rPr lang="nl-NL" dirty="0"/>
              <a:t>Klik om stijl te bewerken</a:t>
            </a:r>
            <a:endParaRPr lang="en-US" dirty="0"/>
          </a:p>
        </p:txBody>
      </p:sp>
      <p:sp>
        <p:nvSpPr>
          <p:cNvPr id="3" name="Tijdelijke aanduiding voor afbeelding 2">
            <a:extLst>
              <a:ext uri="{FF2B5EF4-FFF2-40B4-BE49-F238E27FC236}">
                <a16:creationId xmlns:a16="http://schemas.microsoft.com/office/drawing/2014/main" id="{B8CA2A8A-206D-4B2A-A432-411C78F5315A}"/>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ijdelijke aanduiding voor tekst 3">
            <a:extLst>
              <a:ext uri="{FF2B5EF4-FFF2-40B4-BE49-F238E27FC236}">
                <a16:creationId xmlns:a16="http://schemas.microsoft.com/office/drawing/2014/main" id="{FF5D3659-3827-471C-805A-E83C73381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
        <p:nvSpPr>
          <p:cNvPr id="5" name="Tijdelijke aanduiding voor datum 3">
            <a:extLst>
              <a:ext uri="{FF2B5EF4-FFF2-40B4-BE49-F238E27FC236}">
                <a16:creationId xmlns:a16="http://schemas.microsoft.com/office/drawing/2014/main" id="{2955EE61-DEFB-4787-9C29-7044A14FE8D1}"/>
              </a:ext>
            </a:extLst>
          </p:cNvPr>
          <p:cNvSpPr>
            <a:spLocks noGrp="1"/>
          </p:cNvSpPr>
          <p:nvPr>
            <p:ph type="dt" sz="half" idx="10"/>
          </p:nvPr>
        </p:nvSpPr>
        <p:spPr/>
        <p:txBody>
          <a:bodyPr/>
          <a:lstStyle>
            <a:lvl1pPr>
              <a:defRPr/>
            </a:lvl1pPr>
          </a:lstStyle>
          <a:p>
            <a:pPr>
              <a:defRPr/>
            </a:pPr>
            <a:fld id="{556CF70D-483C-4C3D-836F-70ED0E22CDF5}" type="slidenum">
              <a:rPr lang="en-US"/>
              <a:pPr>
                <a:defRPr/>
              </a:pPr>
              <a:t>‹nr.›</a:t>
            </a:fld>
            <a:endParaRPr lang="en-US" dirty="0"/>
          </a:p>
        </p:txBody>
      </p:sp>
    </p:spTree>
    <p:extLst>
      <p:ext uri="{BB962C8B-B14F-4D97-AF65-F5344CB8AC3E}">
        <p14:creationId xmlns:p14="http://schemas.microsoft.com/office/powerpoint/2010/main" val="287233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0B285-24DF-4677-A13D-C18304B06D63}"/>
              </a:ext>
            </a:extLst>
          </p:cNvPr>
          <p:cNvSpPr>
            <a:spLocks noGrp="1"/>
          </p:cNvSpPr>
          <p:nvPr>
            <p:ph type="title"/>
          </p:nvPr>
        </p:nvSpPr>
        <p:spPr/>
        <p:txBody>
          <a:bodyPr/>
          <a:lstStyle/>
          <a:p>
            <a:r>
              <a:rPr lang="nl-NL" dirty="0"/>
              <a:t>Klik om stijl te bewerken</a:t>
            </a:r>
            <a:endParaRPr lang="en-US" dirty="0"/>
          </a:p>
        </p:txBody>
      </p:sp>
      <p:sp>
        <p:nvSpPr>
          <p:cNvPr id="3" name="Tijdelijke aanduiding voor verticale tekst 2">
            <a:extLst>
              <a:ext uri="{FF2B5EF4-FFF2-40B4-BE49-F238E27FC236}">
                <a16:creationId xmlns:a16="http://schemas.microsoft.com/office/drawing/2014/main" id="{0FEF14B1-60F5-4F81-903E-28F0F02B295A}"/>
              </a:ext>
            </a:extLst>
          </p:cNvPr>
          <p:cNvSpPr>
            <a:spLocks noGrp="1"/>
          </p:cNvSpPr>
          <p:nvPr>
            <p:ph type="body" orient="vert" idx="1"/>
          </p:nvPr>
        </p:nvSpPr>
        <p:spPr>
          <a:xfrm>
            <a:off x="838200" y="1825625"/>
            <a:ext cx="8240486" cy="4351338"/>
          </a:xfrm>
        </p:spPr>
        <p:txBody>
          <a:bodyPr vert="eaVert"/>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84A93D44-E13F-4A1B-B06F-8D4586748758}"/>
              </a:ext>
            </a:extLst>
          </p:cNvPr>
          <p:cNvSpPr>
            <a:spLocks noGrp="1"/>
          </p:cNvSpPr>
          <p:nvPr>
            <p:ph type="dt" sz="half" idx="10"/>
          </p:nvPr>
        </p:nvSpPr>
        <p:spPr/>
        <p:txBody>
          <a:bodyPr/>
          <a:lstStyle>
            <a:lvl1pPr>
              <a:defRPr/>
            </a:lvl1pPr>
          </a:lstStyle>
          <a:p>
            <a:pPr>
              <a:defRPr/>
            </a:pPr>
            <a:fld id="{07F223C9-205A-42F5-876C-C1CE05A873DD}" type="slidenum">
              <a:rPr lang="en-US"/>
              <a:pPr>
                <a:defRPr/>
              </a:pPr>
              <a:t>‹nr.›</a:t>
            </a:fld>
            <a:endParaRPr lang="en-US" dirty="0"/>
          </a:p>
        </p:txBody>
      </p:sp>
    </p:spTree>
    <p:extLst>
      <p:ext uri="{BB962C8B-B14F-4D97-AF65-F5344CB8AC3E}">
        <p14:creationId xmlns:p14="http://schemas.microsoft.com/office/powerpoint/2010/main" val="203841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1CF27FB-B5FA-4BA1-989C-4F3AC1E5862E}"/>
              </a:ext>
            </a:extLst>
          </p:cNvPr>
          <p:cNvSpPr>
            <a:spLocks noGrp="1"/>
          </p:cNvSpPr>
          <p:nvPr>
            <p:ph type="title" orient="vert"/>
          </p:nvPr>
        </p:nvSpPr>
        <p:spPr>
          <a:xfrm>
            <a:off x="8724900" y="365125"/>
            <a:ext cx="2628900" cy="5811838"/>
          </a:xfrm>
        </p:spPr>
        <p:txBody>
          <a:bodyPr vert="eaVert"/>
          <a:lstStyle/>
          <a:p>
            <a:r>
              <a:rPr lang="nl-NL" dirty="0"/>
              <a:t>Klik om stijl te bewerken</a:t>
            </a:r>
            <a:endParaRPr lang="en-US" dirty="0"/>
          </a:p>
        </p:txBody>
      </p:sp>
      <p:sp>
        <p:nvSpPr>
          <p:cNvPr id="3" name="Tijdelijke aanduiding voor verticale tekst 2">
            <a:extLst>
              <a:ext uri="{FF2B5EF4-FFF2-40B4-BE49-F238E27FC236}">
                <a16:creationId xmlns:a16="http://schemas.microsoft.com/office/drawing/2014/main" id="{791AB1D7-2A61-4B5F-A2E6-13567CB8FAD8}"/>
              </a:ext>
            </a:extLst>
          </p:cNvPr>
          <p:cNvSpPr>
            <a:spLocks noGrp="1"/>
          </p:cNvSpPr>
          <p:nvPr>
            <p:ph type="body" orient="vert" idx="1"/>
          </p:nvPr>
        </p:nvSpPr>
        <p:spPr>
          <a:xfrm>
            <a:off x="838200" y="365125"/>
            <a:ext cx="7734300" cy="5811838"/>
          </a:xfrm>
        </p:spPr>
        <p:txBody>
          <a:bodyPr vert="eaVert"/>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602643AB-569B-41BE-8EE9-883C1292CA73}"/>
              </a:ext>
            </a:extLst>
          </p:cNvPr>
          <p:cNvSpPr>
            <a:spLocks noGrp="1"/>
          </p:cNvSpPr>
          <p:nvPr>
            <p:ph type="dt" sz="half" idx="10"/>
          </p:nvPr>
        </p:nvSpPr>
        <p:spPr/>
        <p:txBody>
          <a:bodyPr/>
          <a:lstStyle>
            <a:lvl1pPr>
              <a:defRPr/>
            </a:lvl1pPr>
          </a:lstStyle>
          <a:p>
            <a:pPr>
              <a:defRPr/>
            </a:pPr>
            <a:fld id="{34D0040B-3E54-405B-A04F-E3F9EDCA2D25}" type="slidenum">
              <a:rPr lang="en-US"/>
              <a:pPr>
                <a:defRPr/>
              </a:pPr>
              <a:t>‹nr.›</a:t>
            </a:fld>
            <a:endParaRPr lang="en-US" dirty="0"/>
          </a:p>
        </p:txBody>
      </p:sp>
    </p:spTree>
    <p:extLst>
      <p:ext uri="{BB962C8B-B14F-4D97-AF65-F5344CB8AC3E}">
        <p14:creationId xmlns:p14="http://schemas.microsoft.com/office/powerpoint/2010/main" val="4147365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EE8EE5-C69B-49AF-8BEE-C139966D9B40}"/>
              </a:ext>
            </a:extLst>
          </p:cNvPr>
          <p:cNvSpPr>
            <a:spLocks noGrp="1"/>
          </p:cNvSpPr>
          <p:nvPr>
            <p:ph type="ctrTitle"/>
          </p:nvPr>
        </p:nvSpPr>
        <p:spPr>
          <a:xfrm>
            <a:off x="838200" y="1122363"/>
            <a:ext cx="6383694" cy="2387600"/>
          </a:xfrm>
        </p:spPr>
        <p:txBody>
          <a:bodyPr anchor="b"/>
          <a:lstStyle>
            <a:lvl1pPr algn="ctr">
              <a:defRPr sz="6000"/>
            </a:lvl1pPr>
          </a:lstStyle>
          <a:p>
            <a:r>
              <a:rPr lang="nl-NL" dirty="0"/>
              <a:t>Klik om stijl te bewerken</a:t>
            </a:r>
            <a:endParaRPr lang="en-US" dirty="0"/>
          </a:p>
        </p:txBody>
      </p:sp>
      <p:sp>
        <p:nvSpPr>
          <p:cNvPr id="3" name="Ondertitel 2">
            <a:extLst>
              <a:ext uri="{FF2B5EF4-FFF2-40B4-BE49-F238E27FC236}">
                <a16:creationId xmlns:a16="http://schemas.microsoft.com/office/drawing/2014/main" id="{9B562000-CA7C-42C4-91FB-A5A89DE5A540}"/>
              </a:ext>
            </a:extLst>
          </p:cNvPr>
          <p:cNvSpPr>
            <a:spLocks noGrp="1"/>
          </p:cNvSpPr>
          <p:nvPr>
            <p:ph type="subTitle" idx="1"/>
          </p:nvPr>
        </p:nvSpPr>
        <p:spPr>
          <a:xfrm>
            <a:off x="8382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US" dirty="0"/>
          </a:p>
        </p:txBody>
      </p:sp>
      <p:sp>
        <p:nvSpPr>
          <p:cNvPr id="4" name="Tijdelijke aanduiding voor datum 3">
            <a:extLst>
              <a:ext uri="{FF2B5EF4-FFF2-40B4-BE49-F238E27FC236}">
                <a16:creationId xmlns:a16="http://schemas.microsoft.com/office/drawing/2014/main" id="{7302144D-4F83-4A44-93B0-A87CD224955A}"/>
              </a:ext>
            </a:extLst>
          </p:cNvPr>
          <p:cNvSpPr>
            <a:spLocks noGrp="1"/>
          </p:cNvSpPr>
          <p:nvPr>
            <p:ph type="dt" sz="half" idx="10"/>
          </p:nvPr>
        </p:nvSpPr>
        <p:spPr/>
        <p:txBody>
          <a:bodyPr/>
          <a:lstStyle>
            <a:lvl1pPr>
              <a:defRPr/>
            </a:lvl1pPr>
          </a:lstStyle>
          <a:p>
            <a:pPr>
              <a:defRPr/>
            </a:pPr>
            <a:fld id="{ED53E418-13B9-4D87-AB5F-85995AFF5143}" type="slidenum">
              <a:rPr lang="en-US"/>
              <a:pPr>
                <a:defRPr/>
              </a:pPr>
              <a:t>‹nr.›</a:t>
            </a:fld>
            <a:endParaRPr lang="en-US" dirty="0"/>
          </a:p>
        </p:txBody>
      </p:sp>
    </p:spTree>
    <p:extLst>
      <p:ext uri="{BB962C8B-B14F-4D97-AF65-F5344CB8AC3E}">
        <p14:creationId xmlns:p14="http://schemas.microsoft.com/office/powerpoint/2010/main" val="3134789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25FD3-CA59-41C9-A95C-615D7723B5EF}"/>
              </a:ext>
            </a:extLst>
          </p:cNvPr>
          <p:cNvSpPr>
            <a:spLocks noGrp="1"/>
          </p:cNvSpPr>
          <p:nvPr>
            <p:ph type="title"/>
          </p:nvPr>
        </p:nvSpPr>
        <p:spPr/>
        <p:txBody>
          <a:bodyPr/>
          <a:lstStyle/>
          <a:p>
            <a:r>
              <a:rPr lang="nl-NL" dirty="0"/>
              <a:t>Klik om stijl te bewerken</a:t>
            </a:r>
            <a:endParaRPr lang="en-US" dirty="0"/>
          </a:p>
        </p:txBody>
      </p:sp>
      <p:sp>
        <p:nvSpPr>
          <p:cNvPr id="3" name="Tijdelijke aanduiding voor inhoud 2">
            <a:extLst>
              <a:ext uri="{FF2B5EF4-FFF2-40B4-BE49-F238E27FC236}">
                <a16:creationId xmlns:a16="http://schemas.microsoft.com/office/drawing/2014/main" id="{ABC87966-2665-4393-A425-34E648D41B1B}"/>
              </a:ext>
            </a:extLst>
          </p:cNvPr>
          <p:cNvSpPr>
            <a:spLocks noGrp="1"/>
          </p:cNvSpPr>
          <p:nvPr>
            <p:ph idx="1"/>
          </p:nvPr>
        </p:nvSpPr>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759CC684-72F1-40C7-93BF-4136095B5EE6}"/>
              </a:ext>
            </a:extLst>
          </p:cNvPr>
          <p:cNvSpPr>
            <a:spLocks noGrp="1"/>
          </p:cNvSpPr>
          <p:nvPr>
            <p:ph type="dt" sz="half" idx="10"/>
          </p:nvPr>
        </p:nvSpPr>
        <p:spPr/>
        <p:txBody>
          <a:bodyPr/>
          <a:lstStyle>
            <a:lvl1pPr>
              <a:defRPr/>
            </a:lvl1pPr>
          </a:lstStyle>
          <a:p>
            <a:pPr>
              <a:defRPr/>
            </a:pPr>
            <a:fld id="{8A36215E-7EEC-4CFA-9BA8-075423F88577}" type="slidenum">
              <a:rPr lang="en-US"/>
              <a:pPr>
                <a:defRPr/>
              </a:pPr>
              <a:t>‹nr.›</a:t>
            </a:fld>
            <a:endParaRPr lang="en-US" dirty="0"/>
          </a:p>
        </p:txBody>
      </p:sp>
    </p:spTree>
    <p:extLst>
      <p:ext uri="{BB962C8B-B14F-4D97-AF65-F5344CB8AC3E}">
        <p14:creationId xmlns:p14="http://schemas.microsoft.com/office/powerpoint/2010/main" val="3494262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FD31F-0E54-4586-927C-C98AD06EC8C9}"/>
              </a:ext>
            </a:extLst>
          </p:cNvPr>
          <p:cNvSpPr>
            <a:spLocks noGrp="1"/>
          </p:cNvSpPr>
          <p:nvPr>
            <p:ph type="title"/>
          </p:nvPr>
        </p:nvSpPr>
        <p:spPr>
          <a:xfrm>
            <a:off x="831850" y="1709738"/>
            <a:ext cx="10515600" cy="2852737"/>
          </a:xfrm>
        </p:spPr>
        <p:txBody>
          <a:bodyPr anchor="b"/>
          <a:lstStyle>
            <a:lvl1pPr>
              <a:defRPr sz="6000"/>
            </a:lvl1pPr>
          </a:lstStyle>
          <a:p>
            <a:r>
              <a:rPr lang="nl-NL" dirty="0"/>
              <a:t>Klik om stijl te bewerken</a:t>
            </a:r>
            <a:endParaRPr lang="en-US" dirty="0"/>
          </a:p>
        </p:txBody>
      </p:sp>
      <p:sp>
        <p:nvSpPr>
          <p:cNvPr id="3" name="Tijdelijke aanduiding voor tekst 2">
            <a:extLst>
              <a:ext uri="{FF2B5EF4-FFF2-40B4-BE49-F238E27FC236}">
                <a16:creationId xmlns:a16="http://schemas.microsoft.com/office/drawing/2014/main" id="{9AA03B40-8C62-4435-997A-D6AFAFF79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Tekststijl van het model bewerken</a:t>
            </a:r>
          </a:p>
        </p:txBody>
      </p:sp>
      <p:sp>
        <p:nvSpPr>
          <p:cNvPr id="4" name="Tijdelijke aanduiding voor datum 3">
            <a:extLst>
              <a:ext uri="{FF2B5EF4-FFF2-40B4-BE49-F238E27FC236}">
                <a16:creationId xmlns:a16="http://schemas.microsoft.com/office/drawing/2014/main" id="{ADAEDDB2-6869-4EAC-9620-BEF521721DA1}"/>
              </a:ext>
            </a:extLst>
          </p:cNvPr>
          <p:cNvSpPr>
            <a:spLocks noGrp="1"/>
          </p:cNvSpPr>
          <p:nvPr>
            <p:ph type="dt" sz="half" idx="10"/>
          </p:nvPr>
        </p:nvSpPr>
        <p:spPr/>
        <p:txBody>
          <a:bodyPr/>
          <a:lstStyle>
            <a:lvl1pPr>
              <a:defRPr/>
            </a:lvl1pPr>
          </a:lstStyle>
          <a:p>
            <a:pPr>
              <a:defRPr/>
            </a:pPr>
            <a:fld id="{575F7BD5-A77B-4672-B94B-BE5AF09013BF}" type="slidenum">
              <a:rPr lang="en-US"/>
              <a:pPr>
                <a:defRPr/>
              </a:pPr>
              <a:t>‹nr.›</a:t>
            </a:fld>
            <a:endParaRPr lang="en-US" dirty="0"/>
          </a:p>
        </p:txBody>
      </p:sp>
    </p:spTree>
    <p:extLst>
      <p:ext uri="{BB962C8B-B14F-4D97-AF65-F5344CB8AC3E}">
        <p14:creationId xmlns:p14="http://schemas.microsoft.com/office/powerpoint/2010/main" val="7338037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A1B74-46E5-4E4B-8C95-7A33BEA6EDA6}"/>
              </a:ext>
            </a:extLst>
          </p:cNvPr>
          <p:cNvSpPr>
            <a:spLocks noGrp="1"/>
          </p:cNvSpPr>
          <p:nvPr>
            <p:ph type="title"/>
          </p:nvPr>
        </p:nvSpPr>
        <p:spPr/>
        <p:txBody>
          <a:bodyPr/>
          <a:lstStyle/>
          <a:p>
            <a:r>
              <a:rPr lang="nl-NL" dirty="0"/>
              <a:t>Klik om stijl te bewerken</a:t>
            </a:r>
            <a:endParaRPr lang="en-US" dirty="0"/>
          </a:p>
        </p:txBody>
      </p:sp>
      <p:sp>
        <p:nvSpPr>
          <p:cNvPr id="3" name="Tijdelijke aanduiding voor inhoud 2">
            <a:extLst>
              <a:ext uri="{FF2B5EF4-FFF2-40B4-BE49-F238E27FC236}">
                <a16:creationId xmlns:a16="http://schemas.microsoft.com/office/drawing/2014/main" id="{86E7BA4D-B3CF-401B-9D73-60421F4D68C9}"/>
              </a:ext>
            </a:extLst>
          </p:cNvPr>
          <p:cNvSpPr>
            <a:spLocks noGrp="1"/>
          </p:cNvSpPr>
          <p:nvPr>
            <p:ph sz="half" idx="1"/>
          </p:nvPr>
        </p:nvSpPr>
        <p:spPr>
          <a:xfrm>
            <a:off x="838200" y="1825625"/>
            <a:ext cx="5181600" cy="435133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342C3B45-E5C3-4DCF-83E1-B3571D50B4EA}"/>
              </a:ext>
            </a:extLst>
          </p:cNvPr>
          <p:cNvSpPr>
            <a:spLocks noGrp="1"/>
          </p:cNvSpPr>
          <p:nvPr>
            <p:ph type="dt" sz="half" idx="10"/>
          </p:nvPr>
        </p:nvSpPr>
        <p:spPr/>
        <p:txBody>
          <a:bodyPr/>
          <a:lstStyle>
            <a:lvl1pPr>
              <a:defRPr/>
            </a:lvl1pPr>
          </a:lstStyle>
          <a:p>
            <a:pPr>
              <a:defRPr/>
            </a:pPr>
            <a:fld id="{736A04B4-A338-4A7C-861A-1CD8530B7C37}" type="slidenum">
              <a:rPr lang="en-US"/>
              <a:pPr>
                <a:defRPr/>
              </a:pPr>
              <a:t>‹nr.›</a:t>
            </a:fld>
            <a:endParaRPr lang="en-US" dirty="0"/>
          </a:p>
        </p:txBody>
      </p:sp>
    </p:spTree>
    <p:extLst>
      <p:ext uri="{BB962C8B-B14F-4D97-AF65-F5344CB8AC3E}">
        <p14:creationId xmlns:p14="http://schemas.microsoft.com/office/powerpoint/2010/main" val="47026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0B6D00-EA5A-46C2-B14A-5CB4E31E310C}"/>
              </a:ext>
            </a:extLst>
          </p:cNvPr>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5F6BC4A3-E0F9-4ED9-8D4E-2481C88C1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4" name="Tijdelijke aanduiding voor inhoud 3">
            <a:extLst>
              <a:ext uri="{FF2B5EF4-FFF2-40B4-BE49-F238E27FC236}">
                <a16:creationId xmlns:a16="http://schemas.microsoft.com/office/drawing/2014/main" id="{AF9E779D-5BE1-4E35-96AC-13ED1DFD7AD0}"/>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3">
            <a:extLst>
              <a:ext uri="{FF2B5EF4-FFF2-40B4-BE49-F238E27FC236}">
                <a16:creationId xmlns:a16="http://schemas.microsoft.com/office/drawing/2014/main" id="{E7D3325B-73B6-4A67-8D13-CA327C1A2C99}"/>
              </a:ext>
            </a:extLst>
          </p:cNvPr>
          <p:cNvSpPr>
            <a:spLocks noGrp="1"/>
          </p:cNvSpPr>
          <p:nvPr>
            <p:ph type="dt" sz="half" idx="10"/>
          </p:nvPr>
        </p:nvSpPr>
        <p:spPr/>
        <p:txBody>
          <a:bodyPr/>
          <a:lstStyle>
            <a:lvl1pPr>
              <a:defRPr/>
            </a:lvl1pPr>
          </a:lstStyle>
          <a:p>
            <a:pPr>
              <a:defRPr/>
            </a:pPr>
            <a:fld id="{76F752B6-91A6-4F04-9CE5-D1DCC8287614}" type="slidenum">
              <a:rPr lang="en-US"/>
              <a:pPr>
                <a:defRPr/>
              </a:pPr>
              <a:t>‹nr.›</a:t>
            </a:fld>
            <a:endParaRPr lang="en-US" dirty="0"/>
          </a:p>
        </p:txBody>
      </p:sp>
    </p:spTree>
    <p:extLst>
      <p:ext uri="{BB962C8B-B14F-4D97-AF65-F5344CB8AC3E}">
        <p14:creationId xmlns:p14="http://schemas.microsoft.com/office/powerpoint/2010/main" val="716770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FFB37-257F-4159-8B7A-61B7A43C402C}"/>
              </a:ext>
            </a:extLst>
          </p:cNvPr>
          <p:cNvSpPr>
            <a:spLocks noGrp="1"/>
          </p:cNvSpPr>
          <p:nvPr>
            <p:ph type="title"/>
          </p:nvPr>
        </p:nvSpPr>
        <p:spPr/>
        <p:txBody>
          <a:bodyPr/>
          <a:lstStyle/>
          <a:p>
            <a:r>
              <a:rPr lang="nl-NL" dirty="0"/>
              <a:t>Klik om stijl te bewerken</a:t>
            </a:r>
            <a:endParaRPr lang="en-US" dirty="0"/>
          </a:p>
        </p:txBody>
      </p:sp>
      <p:sp>
        <p:nvSpPr>
          <p:cNvPr id="3" name="Tijdelijke aanduiding voor datum 3">
            <a:extLst>
              <a:ext uri="{FF2B5EF4-FFF2-40B4-BE49-F238E27FC236}">
                <a16:creationId xmlns:a16="http://schemas.microsoft.com/office/drawing/2014/main" id="{689920AF-4287-47E6-A721-4812EE3C6B40}"/>
              </a:ext>
            </a:extLst>
          </p:cNvPr>
          <p:cNvSpPr>
            <a:spLocks noGrp="1"/>
          </p:cNvSpPr>
          <p:nvPr>
            <p:ph type="dt" sz="half" idx="10"/>
          </p:nvPr>
        </p:nvSpPr>
        <p:spPr/>
        <p:txBody>
          <a:bodyPr/>
          <a:lstStyle>
            <a:lvl1pPr>
              <a:defRPr/>
            </a:lvl1pPr>
          </a:lstStyle>
          <a:p>
            <a:pPr>
              <a:defRPr/>
            </a:pPr>
            <a:fld id="{A8C7C189-4D4C-469F-83F3-4F57049D377F}" type="slidenum">
              <a:rPr lang="en-US"/>
              <a:pPr>
                <a:defRPr/>
              </a:pPr>
              <a:t>‹nr.›</a:t>
            </a:fld>
            <a:endParaRPr lang="en-US" dirty="0"/>
          </a:p>
        </p:txBody>
      </p:sp>
    </p:spTree>
    <p:extLst>
      <p:ext uri="{BB962C8B-B14F-4D97-AF65-F5344CB8AC3E}">
        <p14:creationId xmlns:p14="http://schemas.microsoft.com/office/powerpoint/2010/main" val="259136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A1B74-46E5-4E4B-8C95-7A33BEA6EDA6}"/>
              </a:ext>
            </a:extLst>
          </p:cNvPr>
          <p:cNvSpPr>
            <a:spLocks noGrp="1"/>
          </p:cNvSpPr>
          <p:nvPr>
            <p:ph type="title"/>
          </p:nvPr>
        </p:nvSpPr>
        <p:spPr/>
        <p:txBody>
          <a:bodyPr/>
          <a:lstStyle/>
          <a:p>
            <a:r>
              <a:rPr lang="nl-NL" dirty="0"/>
              <a:t>Klik om stijl te bewerken</a:t>
            </a:r>
            <a:endParaRPr lang="en-US" dirty="0"/>
          </a:p>
        </p:txBody>
      </p:sp>
      <p:sp>
        <p:nvSpPr>
          <p:cNvPr id="3" name="Tijdelijke aanduiding voor inhoud 2">
            <a:extLst>
              <a:ext uri="{FF2B5EF4-FFF2-40B4-BE49-F238E27FC236}">
                <a16:creationId xmlns:a16="http://schemas.microsoft.com/office/drawing/2014/main" id="{86E7BA4D-B3CF-401B-9D73-60421F4D68C9}"/>
              </a:ext>
            </a:extLst>
          </p:cNvPr>
          <p:cNvSpPr>
            <a:spLocks noGrp="1"/>
          </p:cNvSpPr>
          <p:nvPr>
            <p:ph sz="half" idx="1"/>
          </p:nvPr>
        </p:nvSpPr>
        <p:spPr>
          <a:xfrm>
            <a:off x="838200" y="1825625"/>
            <a:ext cx="5181600" cy="43513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inhoud 3">
            <a:extLst>
              <a:ext uri="{FF2B5EF4-FFF2-40B4-BE49-F238E27FC236}">
                <a16:creationId xmlns:a16="http://schemas.microsoft.com/office/drawing/2014/main" id="{AF51D1A8-3BF2-43D6-A638-89DE57E23022}"/>
              </a:ext>
            </a:extLst>
          </p:cNvPr>
          <p:cNvSpPr>
            <a:spLocks noGrp="1"/>
          </p:cNvSpPr>
          <p:nvPr>
            <p:ph sz="half" idx="2"/>
          </p:nvPr>
        </p:nvSpPr>
        <p:spPr>
          <a:xfrm>
            <a:off x="6172200" y="1825625"/>
            <a:ext cx="5181600" cy="43513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ijdelijke aanduiding voor datum 3">
            <a:extLst>
              <a:ext uri="{FF2B5EF4-FFF2-40B4-BE49-F238E27FC236}">
                <a16:creationId xmlns:a16="http://schemas.microsoft.com/office/drawing/2014/main" id="{6E653B5E-9F67-4451-9D58-C426AF461B14}"/>
              </a:ext>
            </a:extLst>
          </p:cNvPr>
          <p:cNvSpPr>
            <a:spLocks noGrp="1"/>
          </p:cNvSpPr>
          <p:nvPr>
            <p:ph type="dt" sz="half" idx="10"/>
          </p:nvPr>
        </p:nvSpPr>
        <p:spPr/>
        <p:txBody>
          <a:bodyPr/>
          <a:lstStyle>
            <a:lvl1pPr>
              <a:defRPr/>
            </a:lvl1pPr>
          </a:lstStyle>
          <a:p>
            <a:pPr>
              <a:defRPr/>
            </a:pPr>
            <a:fld id="{BFCA0D95-9EBD-4F60-AE08-C0F737A0AF60}" type="slidenum">
              <a:rPr lang="en-US"/>
              <a:pPr>
                <a:defRPr/>
              </a:pPr>
              <a:t>‹nr.›</a:t>
            </a:fld>
            <a:endParaRPr lang="en-US" dirty="0"/>
          </a:p>
        </p:txBody>
      </p:sp>
    </p:spTree>
    <p:extLst>
      <p:ext uri="{BB962C8B-B14F-4D97-AF65-F5344CB8AC3E}">
        <p14:creationId xmlns:p14="http://schemas.microsoft.com/office/powerpoint/2010/main" val="13852778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D5EFB59B-3CB6-4251-8CF1-CA1E3D6EA8FE}"/>
              </a:ext>
            </a:extLst>
          </p:cNvPr>
          <p:cNvSpPr>
            <a:spLocks noGrp="1"/>
          </p:cNvSpPr>
          <p:nvPr>
            <p:ph type="dt" sz="half" idx="10"/>
          </p:nvPr>
        </p:nvSpPr>
        <p:spPr/>
        <p:txBody>
          <a:bodyPr/>
          <a:lstStyle>
            <a:lvl1pPr>
              <a:defRPr/>
            </a:lvl1pPr>
          </a:lstStyle>
          <a:p>
            <a:pPr>
              <a:defRPr/>
            </a:pPr>
            <a:fld id="{EA5AC69D-0693-43E0-BD0E-2C48893E70A3}" type="slidenum">
              <a:rPr lang="en-US"/>
              <a:pPr>
                <a:defRPr/>
              </a:pPr>
              <a:t>‹nr.›</a:t>
            </a:fld>
            <a:endParaRPr lang="en-US" dirty="0"/>
          </a:p>
        </p:txBody>
      </p:sp>
    </p:spTree>
    <p:extLst>
      <p:ext uri="{BB962C8B-B14F-4D97-AF65-F5344CB8AC3E}">
        <p14:creationId xmlns:p14="http://schemas.microsoft.com/office/powerpoint/2010/main" val="1545269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67337-B002-4231-B9C5-14554CA1A697}"/>
              </a:ext>
            </a:extLst>
          </p:cNvPr>
          <p:cNvSpPr>
            <a:spLocks noGrp="1"/>
          </p:cNvSpPr>
          <p:nvPr>
            <p:ph type="title"/>
          </p:nvPr>
        </p:nvSpPr>
        <p:spPr>
          <a:xfrm>
            <a:off x="839788" y="457200"/>
            <a:ext cx="3932237" cy="1600200"/>
          </a:xfrm>
        </p:spPr>
        <p:txBody>
          <a:bodyPr anchor="b"/>
          <a:lstStyle>
            <a:lvl1pPr>
              <a:defRPr sz="3200"/>
            </a:lvl1pPr>
          </a:lstStyle>
          <a:p>
            <a:r>
              <a:rPr lang="nl-NL" dirty="0"/>
              <a:t>Klik om stijl te bewerken</a:t>
            </a:r>
            <a:endParaRPr lang="en-US" dirty="0"/>
          </a:p>
        </p:txBody>
      </p:sp>
      <p:sp>
        <p:nvSpPr>
          <p:cNvPr id="4" name="Tijdelijke aanduiding voor tekst 3">
            <a:extLst>
              <a:ext uri="{FF2B5EF4-FFF2-40B4-BE49-F238E27FC236}">
                <a16:creationId xmlns:a16="http://schemas.microsoft.com/office/drawing/2014/main" id="{09CF014B-88AC-4A3E-8AC2-FE84E4ED8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
        <p:nvSpPr>
          <p:cNvPr id="5" name="Tijdelijke aanduiding voor datum 3">
            <a:extLst>
              <a:ext uri="{FF2B5EF4-FFF2-40B4-BE49-F238E27FC236}">
                <a16:creationId xmlns:a16="http://schemas.microsoft.com/office/drawing/2014/main" id="{DB64C0AB-C193-44FC-910D-C0924F7A7274}"/>
              </a:ext>
            </a:extLst>
          </p:cNvPr>
          <p:cNvSpPr>
            <a:spLocks noGrp="1"/>
          </p:cNvSpPr>
          <p:nvPr>
            <p:ph type="dt" sz="half" idx="10"/>
          </p:nvPr>
        </p:nvSpPr>
        <p:spPr/>
        <p:txBody>
          <a:bodyPr/>
          <a:lstStyle>
            <a:lvl1pPr>
              <a:defRPr/>
            </a:lvl1pPr>
          </a:lstStyle>
          <a:p>
            <a:pPr>
              <a:defRPr/>
            </a:pPr>
            <a:fld id="{E638F000-E7C2-45C0-AEFD-3C6C55C8BDAE}" type="slidenum">
              <a:rPr lang="en-US"/>
              <a:pPr>
                <a:defRPr/>
              </a:pPr>
              <a:t>‹nr.›</a:t>
            </a:fld>
            <a:endParaRPr lang="en-US" dirty="0"/>
          </a:p>
        </p:txBody>
      </p:sp>
    </p:spTree>
    <p:extLst>
      <p:ext uri="{BB962C8B-B14F-4D97-AF65-F5344CB8AC3E}">
        <p14:creationId xmlns:p14="http://schemas.microsoft.com/office/powerpoint/2010/main" val="7252020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58362-75A4-4F9E-906B-75F8D4861B80}"/>
              </a:ext>
            </a:extLst>
          </p:cNvPr>
          <p:cNvSpPr>
            <a:spLocks noGrp="1"/>
          </p:cNvSpPr>
          <p:nvPr>
            <p:ph type="title"/>
          </p:nvPr>
        </p:nvSpPr>
        <p:spPr>
          <a:xfrm>
            <a:off x="839788" y="457200"/>
            <a:ext cx="3932237" cy="1600200"/>
          </a:xfrm>
        </p:spPr>
        <p:txBody>
          <a:bodyPr anchor="b"/>
          <a:lstStyle>
            <a:lvl1pPr>
              <a:defRPr sz="3200"/>
            </a:lvl1pPr>
          </a:lstStyle>
          <a:p>
            <a:r>
              <a:rPr lang="nl-NL" dirty="0"/>
              <a:t>Klik om stijl te bewerken</a:t>
            </a:r>
            <a:endParaRPr lang="en-US" dirty="0"/>
          </a:p>
        </p:txBody>
      </p:sp>
      <p:sp>
        <p:nvSpPr>
          <p:cNvPr id="4" name="Tijdelijke aanduiding voor tekst 3">
            <a:extLst>
              <a:ext uri="{FF2B5EF4-FFF2-40B4-BE49-F238E27FC236}">
                <a16:creationId xmlns:a16="http://schemas.microsoft.com/office/drawing/2014/main" id="{FF5D3659-3827-471C-805A-E83C73381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
        <p:nvSpPr>
          <p:cNvPr id="5" name="Tijdelijke aanduiding voor datum 3">
            <a:extLst>
              <a:ext uri="{FF2B5EF4-FFF2-40B4-BE49-F238E27FC236}">
                <a16:creationId xmlns:a16="http://schemas.microsoft.com/office/drawing/2014/main" id="{1F6C40AC-72F4-4D06-8E1A-B1BD0B0F6EC5}"/>
              </a:ext>
            </a:extLst>
          </p:cNvPr>
          <p:cNvSpPr>
            <a:spLocks noGrp="1"/>
          </p:cNvSpPr>
          <p:nvPr>
            <p:ph type="dt" sz="half" idx="10"/>
          </p:nvPr>
        </p:nvSpPr>
        <p:spPr/>
        <p:txBody>
          <a:bodyPr/>
          <a:lstStyle>
            <a:lvl1pPr>
              <a:defRPr/>
            </a:lvl1pPr>
          </a:lstStyle>
          <a:p>
            <a:pPr>
              <a:defRPr/>
            </a:pPr>
            <a:fld id="{FEC18703-BCA5-4377-A9CF-3E934005423E}" type="slidenum">
              <a:rPr lang="en-US"/>
              <a:pPr>
                <a:defRPr/>
              </a:pPr>
              <a:t>‹nr.›</a:t>
            </a:fld>
            <a:endParaRPr lang="en-US" dirty="0"/>
          </a:p>
        </p:txBody>
      </p:sp>
    </p:spTree>
    <p:extLst>
      <p:ext uri="{BB962C8B-B14F-4D97-AF65-F5344CB8AC3E}">
        <p14:creationId xmlns:p14="http://schemas.microsoft.com/office/powerpoint/2010/main" val="3182770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0B285-24DF-4677-A13D-C18304B06D63}"/>
              </a:ext>
            </a:extLst>
          </p:cNvPr>
          <p:cNvSpPr>
            <a:spLocks noGrp="1"/>
          </p:cNvSpPr>
          <p:nvPr>
            <p:ph type="title"/>
          </p:nvPr>
        </p:nvSpPr>
        <p:spPr/>
        <p:txBody>
          <a:bodyPr/>
          <a:lstStyle/>
          <a:p>
            <a:r>
              <a:rPr lang="nl-NL" dirty="0"/>
              <a:t>Klik om stijl te bewerken</a:t>
            </a:r>
            <a:endParaRPr lang="en-US" dirty="0"/>
          </a:p>
        </p:txBody>
      </p:sp>
      <p:sp>
        <p:nvSpPr>
          <p:cNvPr id="3" name="Tijdelijke aanduiding voor verticale tekst 2">
            <a:extLst>
              <a:ext uri="{FF2B5EF4-FFF2-40B4-BE49-F238E27FC236}">
                <a16:creationId xmlns:a16="http://schemas.microsoft.com/office/drawing/2014/main" id="{0FEF14B1-60F5-4F81-903E-28F0F02B295A}"/>
              </a:ext>
            </a:extLst>
          </p:cNvPr>
          <p:cNvSpPr>
            <a:spLocks noGrp="1"/>
          </p:cNvSpPr>
          <p:nvPr>
            <p:ph type="body" orient="vert" idx="1"/>
          </p:nvPr>
        </p:nvSpPr>
        <p:spPr>
          <a:xfrm>
            <a:off x="838200" y="1825625"/>
            <a:ext cx="7036837" cy="4351338"/>
          </a:xfrm>
        </p:spPr>
        <p:txBody>
          <a:bodyPr vert="eaVert"/>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AB91F910-028A-450F-ABC3-C86D8175E9E7}"/>
              </a:ext>
            </a:extLst>
          </p:cNvPr>
          <p:cNvSpPr>
            <a:spLocks noGrp="1"/>
          </p:cNvSpPr>
          <p:nvPr>
            <p:ph type="dt" sz="half" idx="10"/>
          </p:nvPr>
        </p:nvSpPr>
        <p:spPr/>
        <p:txBody>
          <a:bodyPr/>
          <a:lstStyle>
            <a:lvl1pPr>
              <a:defRPr/>
            </a:lvl1pPr>
          </a:lstStyle>
          <a:p>
            <a:pPr>
              <a:defRPr/>
            </a:pPr>
            <a:fld id="{2955A991-17D8-4B4A-B853-956B783818AE}" type="slidenum">
              <a:rPr lang="en-US"/>
              <a:pPr>
                <a:defRPr/>
              </a:pPr>
              <a:t>‹nr.›</a:t>
            </a:fld>
            <a:endParaRPr lang="en-US" dirty="0"/>
          </a:p>
        </p:txBody>
      </p:sp>
    </p:spTree>
    <p:extLst>
      <p:ext uri="{BB962C8B-B14F-4D97-AF65-F5344CB8AC3E}">
        <p14:creationId xmlns:p14="http://schemas.microsoft.com/office/powerpoint/2010/main" val="500898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1CF27FB-B5FA-4BA1-989C-4F3AC1E5862E}"/>
              </a:ext>
            </a:extLst>
          </p:cNvPr>
          <p:cNvSpPr>
            <a:spLocks noGrp="1"/>
          </p:cNvSpPr>
          <p:nvPr>
            <p:ph type="title" orient="vert"/>
          </p:nvPr>
        </p:nvSpPr>
        <p:spPr>
          <a:xfrm>
            <a:off x="5571153" y="365125"/>
            <a:ext cx="2628900" cy="5811838"/>
          </a:xfrm>
        </p:spPr>
        <p:txBody>
          <a:bodyPr vert="eaVert"/>
          <a:lstStyle/>
          <a:p>
            <a:r>
              <a:rPr lang="nl-NL" dirty="0"/>
              <a:t>Klik om stijl te bewerken</a:t>
            </a:r>
            <a:endParaRPr lang="en-US" dirty="0"/>
          </a:p>
        </p:txBody>
      </p:sp>
      <p:sp>
        <p:nvSpPr>
          <p:cNvPr id="3" name="Tijdelijke aanduiding voor verticale tekst 2">
            <a:extLst>
              <a:ext uri="{FF2B5EF4-FFF2-40B4-BE49-F238E27FC236}">
                <a16:creationId xmlns:a16="http://schemas.microsoft.com/office/drawing/2014/main" id="{791AB1D7-2A61-4B5F-A2E6-13567CB8FAD8}"/>
              </a:ext>
            </a:extLst>
          </p:cNvPr>
          <p:cNvSpPr>
            <a:spLocks noGrp="1"/>
          </p:cNvSpPr>
          <p:nvPr>
            <p:ph type="body" orient="vert" idx="1"/>
          </p:nvPr>
        </p:nvSpPr>
        <p:spPr>
          <a:xfrm>
            <a:off x="838200" y="365125"/>
            <a:ext cx="4862804" cy="5811838"/>
          </a:xfrm>
        </p:spPr>
        <p:txBody>
          <a:bodyPr vert="eaVert"/>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F73E5BBB-DFFC-4159-96A5-6D0391324069}"/>
              </a:ext>
            </a:extLst>
          </p:cNvPr>
          <p:cNvSpPr>
            <a:spLocks noGrp="1"/>
          </p:cNvSpPr>
          <p:nvPr>
            <p:ph type="dt" sz="half" idx="10"/>
          </p:nvPr>
        </p:nvSpPr>
        <p:spPr/>
        <p:txBody>
          <a:bodyPr/>
          <a:lstStyle>
            <a:lvl1pPr>
              <a:defRPr/>
            </a:lvl1pPr>
          </a:lstStyle>
          <a:p>
            <a:pPr>
              <a:defRPr/>
            </a:pPr>
            <a:fld id="{8CF5A4D6-6A86-40CE-9921-22375EF21716}" type="slidenum">
              <a:rPr lang="en-US"/>
              <a:pPr>
                <a:defRPr/>
              </a:pPr>
              <a:t>‹nr.›</a:t>
            </a:fld>
            <a:endParaRPr lang="en-US" dirty="0"/>
          </a:p>
        </p:txBody>
      </p:sp>
    </p:spTree>
    <p:extLst>
      <p:ext uri="{BB962C8B-B14F-4D97-AF65-F5344CB8AC3E}">
        <p14:creationId xmlns:p14="http://schemas.microsoft.com/office/powerpoint/2010/main" val="28981866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EE8EE5-C69B-49AF-8BEE-C139966D9B40}"/>
              </a:ext>
            </a:extLst>
          </p:cNvPr>
          <p:cNvSpPr>
            <a:spLocks noGrp="1"/>
          </p:cNvSpPr>
          <p:nvPr>
            <p:ph type="ctrTitle"/>
          </p:nvPr>
        </p:nvSpPr>
        <p:spPr>
          <a:xfrm>
            <a:off x="838200" y="1122363"/>
            <a:ext cx="9144000" cy="2387600"/>
          </a:xfrm>
        </p:spPr>
        <p:txBody>
          <a:bodyPr anchor="b"/>
          <a:lstStyle>
            <a:lvl1pPr algn="ctr">
              <a:defRPr sz="6000"/>
            </a:lvl1pPr>
          </a:lstStyle>
          <a:p>
            <a:r>
              <a:rPr lang="nl-NL" dirty="0"/>
              <a:t>Klik om stijl te bewerken</a:t>
            </a:r>
            <a:endParaRPr lang="en-US" dirty="0"/>
          </a:p>
        </p:txBody>
      </p:sp>
      <p:sp>
        <p:nvSpPr>
          <p:cNvPr id="3" name="Ondertitel 2">
            <a:extLst>
              <a:ext uri="{FF2B5EF4-FFF2-40B4-BE49-F238E27FC236}">
                <a16:creationId xmlns:a16="http://schemas.microsoft.com/office/drawing/2014/main" id="{9B562000-CA7C-42C4-91FB-A5A89DE5A540}"/>
              </a:ext>
            </a:extLst>
          </p:cNvPr>
          <p:cNvSpPr>
            <a:spLocks noGrp="1"/>
          </p:cNvSpPr>
          <p:nvPr>
            <p:ph type="subTitle" idx="1"/>
          </p:nvPr>
        </p:nvSpPr>
        <p:spPr>
          <a:xfrm>
            <a:off x="8382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US" dirty="0"/>
          </a:p>
        </p:txBody>
      </p:sp>
      <p:sp>
        <p:nvSpPr>
          <p:cNvPr id="4" name="Tijdelijke aanduiding voor datum 3">
            <a:extLst>
              <a:ext uri="{FF2B5EF4-FFF2-40B4-BE49-F238E27FC236}">
                <a16:creationId xmlns:a16="http://schemas.microsoft.com/office/drawing/2014/main" id="{893207E0-3934-4610-8626-A5692AFD97FB}"/>
              </a:ext>
            </a:extLst>
          </p:cNvPr>
          <p:cNvSpPr>
            <a:spLocks noGrp="1"/>
          </p:cNvSpPr>
          <p:nvPr>
            <p:ph type="dt" sz="half" idx="10"/>
          </p:nvPr>
        </p:nvSpPr>
        <p:spPr/>
        <p:txBody>
          <a:bodyPr/>
          <a:lstStyle>
            <a:lvl1pPr>
              <a:defRPr/>
            </a:lvl1pPr>
          </a:lstStyle>
          <a:p>
            <a:pPr>
              <a:defRPr/>
            </a:pPr>
            <a:fld id="{14EC134E-EE51-44E5-B157-BBBF9BDB386B}" type="slidenum">
              <a:rPr lang="en-US"/>
              <a:pPr>
                <a:defRPr/>
              </a:pPr>
              <a:t>‹nr.›</a:t>
            </a:fld>
            <a:endParaRPr lang="en-US" dirty="0"/>
          </a:p>
        </p:txBody>
      </p:sp>
    </p:spTree>
    <p:extLst>
      <p:ext uri="{BB962C8B-B14F-4D97-AF65-F5344CB8AC3E}">
        <p14:creationId xmlns:p14="http://schemas.microsoft.com/office/powerpoint/2010/main" val="2913773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25FD3-CA59-41C9-A95C-615D7723B5EF}"/>
              </a:ext>
            </a:extLst>
          </p:cNvPr>
          <p:cNvSpPr>
            <a:spLocks noGrp="1"/>
          </p:cNvSpPr>
          <p:nvPr>
            <p:ph type="title"/>
          </p:nvPr>
        </p:nvSpPr>
        <p:spPr/>
        <p:txBody>
          <a:bodyPr/>
          <a:lstStyle/>
          <a:p>
            <a:r>
              <a:rPr lang="nl-NL" dirty="0"/>
              <a:t>Klik om stijl te bewerken</a:t>
            </a:r>
            <a:endParaRPr lang="en-US" dirty="0"/>
          </a:p>
        </p:txBody>
      </p:sp>
      <p:sp>
        <p:nvSpPr>
          <p:cNvPr id="3" name="Tijdelijke aanduiding voor inhoud 2">
            <a:extLst>
              <a:ext uri="{FF2B5EF4-FFF2-40B4-BE49-F238E27FC236}">
                <a16:creationId xmlns:a16="http://schemas.microsoft.com/office/drawing/2014/main" id="{ABC87966-2665-4393-A425-34E648D41B1B}"/>
              </a:ext>
            </a:extLst>
          </p:cNvPr>
          <p:cNvSpPr>
            <a:spLocks noGrp="1"/>
          </p:cNvSpPr>
          <p:nvPr>
            <p:ph idx="1"/>
          </p:nvPr>
        </p:nvSpPr>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CAD0E2E3-6EBF-4C3D-9DBF-A95A690398EC}"/>
              </a:ext>
            </a:extLst>
          </p:cNvPr>
          <p:cNvSpPr>
            <a:spLocks noGrp="1"/>
          </p:cNvSpPr>
          <p:nvPr>
            <p:ph type="dt" sz="half" idx="10"/>
          </p:nvPr>
        </p:nvSpPr>
        <p:spPr/>
        <p:txBody>
          <a:bodyPr/>
          <a:lstStyle>
            <a:lvl1pPr>
              <a:defRPr/>
            </a:lvl1pPr>
          </a:lstStyle>
          <a:p>
            <a:pPr>
              <a:defRPr/>
            </a:pPr>
            <a:fld id="{1251F4B5-282F-49D1-8292-C11A219AA17A}" type="slidenum">
              <a:rPr lang="en-US"/>
              <a:pPr>
                <a:defRPr/>
              </a:pPr>
              <a:t>‹nr.›</a:t>
            </a:fld>
            <a:endParaRPr lang="en-US" dirty="0"/>
          </a:p>
        </p:txBody>
      </p:sp>
    </p:spTree>
    <p:extLst>
      <p:ext uri="{BB962C8B-B14F-4D97-AF65-F5344CB8AC3E}">
        <p14:creationId xmlns:p14="http://schemas.microsoft.com/office/powerpoint/2010/main" val="25005450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FD31F-0E54-4586-927C-C98AD06EC8C9}"/>
              </a:ext>
            </a:extLst>
          </p:cNvPr>
          <p:cNvSpPr>
            <a:spLocks noGrp="1"/>
          </p:cNvSpPr>
          <p:nvPr>
            <p:ph type="title"/>
          </p:nvPr>
        </p:nvSpPr>
        <p:spPr>
          <a:xfrm>
            <a:off x="831850" y="1709738"/>
            <a:ext cx="10515600" cy="2852737"/>
          </a:xfrm>
        </p:spPr>
        <p:txBody>
          <a:bodyPr anchor="b"/>
          <a:lstStyle>
            <a:lvl1pPr>
              <a:defRPr sz="6000"/>
            </a:lvl1pPr>
          </a:lstStyle>
          <a:p>
            <a:r>
              <a:rPr lang="nl-NL" dirty="0"/>
              <a:t>Klik om stijl te bewerken</a:t>
            </a:r>
            <a:endParaRPr lang="en-US" dirty="0"/>
          </a:p>
        </p:txBody>
      </p:sp>
      <p:sp>
        <p:nvSpPr>
          <p:cNvPr id="3" name="Tijdelijke aanduiding voor tekst 2">
            <a:extLst>
              <a:ext uri="{FF2B5EF4-FFF2-40B4-BE49-F238E27FC236}">
                <a16:creationId xmlns:a16="http://schemas.microsoft.com/office/drawing/2014/main" id="{9AA03B40-8C62-4435-997A-D6AFAFF79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Tekststijl van het model bewerken</a:t>
            </a:r>
          </a:p>
        </p:txBody>
      </p:sp>
      <p:sp>
        <p:nvSpPr>
          <p:cNvPr id="4" name="Tijdelijke aanduiding voor datum 3">
            <a:extLst>
              <a:ext uri="{FF2B5EF4-FFF2-40B4-BE49-F238E27FC236}">
                <a16:creationId xmlns:a16="http://schemas.microsoft.com/office/drawing/2014/main" id="{F51D5E00-D3BC-4A69-BE65-FB9C42B6287E}"/>
              </a:ext>
            </a:extLst>
          </p:cNvPr>
          <p:cNvSpPr>
            <a:spLocks noGrp="1"/>
          </p:cNvSpPr>
          <p:nvPr>
            <p:ph type="dt" sz="half" idx="10"/>
          </p:nvPr>
        </p:nvSpPr>
        <p:spPr/>
        <p:txBody>
          <a:bodyPr/>
          <a:lstStyle>
            <a:lvl1pPr>
              <a:defRPr/>
            </a:lvl1pPr>
          </a:lstStyle>
          <a:p>
            <a:pPr>
              <a:defRPr/>
            </a:pPr>
            <a:fld id="{69C6B868-BC35-4C2C-822A-B5E377007709}" type="slidenum">
              <a:rPr lang="en-US"/>
              <a:pPr>
                <a:defRPr/>
              </a:pPr>
              <a:t>‹nr.›</a:t>
            </a:fld>
            <a:endParaRPr lang="en-US" dirty="0"/>
          </a:p>
        </p:txBody>
      </p:sp>
    </p:spTree>
    <p:extLst>
      <p:ext uri="{BB962C8B-B14F-4D97-AF65-F5344CB8AC3E}">
        <p14:creationId xmlns:p14="http://schemas.microsoft.com/office/powerpoint/2010/main" val="70852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A1B74-46E5-4E4B-8C95-7A33BEA6EDA6}"/>
              </a:ext>
            </a:extLst>
          </p:cNvPr>
          <p:cNvSpPr>
            <a:spLocks noGrp="1"/>
          </p:cNvSpPr>
          <p:nvPr>
            <p:ph type="title"/>
          </p:nvPr>
        </p:nvSpPr>
        <p:spPr/>
        <p:txBody>
          <a:bodyPr/>
          <a:lstStyle/>
          <a:p>
            <a:r>
              <a:rPr lang="nl-NL" dirty="0"/>
              <a:t>Klik om stijl te bewerken</a:t>
            </a:r>
            <a:endParaRPr lang="en-US" dirty="0"/>
          </a:p>
        </p:txBody>
      </p:sp>
      <p:sp>
        <p:nvSpPr>
          <p:cNvPr id="3" name="Tijdelijke aanduiding voor inhoud 2">
            <a:extLst>
              <a:ext uri="{FF2B5EF4-FFF2-40B4-BE49-F238E27FC236}">
                <a16:creationId xmlns:a16="http://schemas.microsoft.com/office/drawing/2014/main" id="{86E7BA4D-B3CF-401B-9D73-60421F4D68C9}"/>
              </a:ext>
            </a:extLst>
          </p:cNvPr>
          <p:cNvSpPr>
            <a:spLocks noGrp="1"/>
          </p:cNvSpPr>
          <p:nvPr>
            <p:ph sz="half" idx="1"/>
          </p:nvPr>
        </p:nvSpPr>
        <p:spPr>
          <a:xfrm>
            <a:off x="838200" y="1825625"/>
            <a:ext cx="5181600" cy="435133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inhoud 3">
            <a:extLst>
              <a:ext uri="{FF2B5EF4-FFF2-40B4-BE49-F238E27FC236}">
                <a16:creationId xmlns:a16="http://schemas.microsoft.com/office/drawing/2014/main" id="{AF51D1A8-3BF2-43D6-A638-89DE57E23022}"/>
              </a:ext>
            </a:extLst>
          </p:cNvPr>
          <p:cNvSpPr>
            <a:spLocks noGrp="1"/>
          </p:cNvSpPr>
          <p:nvPr>
            <p:ph sz="half" idx="2"/>
          </p:nvPr>
        </p:nvSpPr>
        <p:spPr>
          <a:xfrm>
            <a:off x="6172200" y="1825625"/>
            <a:ext cx="3121090" cy="435133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ijdelijke aanduiding voor datum 3">
            <a:extLst>
              <a:ext uri="{FF2B5EF4-FFF2-40B4-BE49-F238E27FC236}">
                <a16:creationId xmlns:a16="http://schemas.microsoft.com/office/drawing/2014/main" id="{B588F7FC-1A33-460E-B330-D280B7F61D88}"/>
              </a:ext>
            </a:extLst>
          </p:cNvPr>
          <p:cNvSpPr>
            <a:spLocks noGrp="1"/>
          </p:cNvSpPr>
          <p:nvPr>
            <p:ph type="dt" sz="half" idx="10"/>
          </p:nvPr>
        </p:nvSpPr>
        <p:spPr/>
        <p:txBody>
          <a:bodyPr/>
          <a:lstStyle>
            <a:lvl1pPr>
              <a:defRPr/>
            </a:lvl1pPr>
          </a:lstStyle>
          <a:p>
            <a:pPr>
              <a:defRPr/>
            </a:pPr>
            <a:fld id="{99B371A9-5C83-44C3-9ADF-9F36BF3D69F8}" type="slidenum">
              <a:rPr lang="en-US"/>
              <a:pPr>
                <a:defRPr/>
              </a:pPr>
              <a:t>‹nr.›</a:t>
            </a:fld>
            <a:endParaRPr lang="en-US" dirty="0"/>
          </a:p>
        </p:txBody>
      </p:sp>
    </p:spTree>
    <p:extLst>
      <p:ext uri="{BB962C8B-B14F-4D97-AF65-F5344CB8AC3E}">
        <p14:creationId xmlns:p14="http://schemas.microsoft.com/office/powerpoint/2010/main" val="1550310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0B6D00-EA5A-46C2-B14A-5CB4E31E310C}"/>
              </a:ext>
            </a:extLst>
          </p:cNvPr>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5F6BC4A3-E0F9-4ED9-8D4E-2481C88C1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4" name="Tijdelijke aanduiding voor inhoud 3">
            <a:extLst>
              <a:ext uri="{FF2B5EF4-FFF2-40B4-BE49-F238E27FC236}">
                <a16:creationId xmlns:a16="http://schemas.microsoft.com/office/drawing/2014/main" id="{AF9E779D-5BE1-4E35-96AC-13ED1DFD7AD0}"/>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a:extLst>
              <a:ext uri="{FF2B5EF4-FFF2-40B4-BE49-F238E27FC236}">
                <a16:creationId xmlns:a16="http://schemas.microsoft.com/office/drawing/2014/main" id="{E843E33E-BB7E-41A5-A991-AFD6F5010146}"/>
              </a:ext>
            </a:extLst>
          </p:cNvPr>
          <p:cNvSpPr>
            <a:spLocks noGrp="1"/>
          </p:cNvSpPr>
          <p:nvPr>
            <p:ph type="body" sz="quarter" idx="3"/>
          </p:nvPr>
        </p:nvSpPr>
        <p:spPr>
          <a:xfrm>
            <a:off x="6172200" y="1681163"/>
            <a:ext cx="32797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84DB8EE4-FB10-4C9B-B8B6-63EA82197B1B}"/>
              </a:ext>
            </a:extLst>
          </p:cNvPr>
          <p:cNvSpPr>
            <a:spLocks noGrp="1"/>
          </p:cNvSpPr>
          <p:nvPr>
            <p:ph sz="quarter" idx="4"/>
          </p:nvPr>
        </p:nvSpPr>
        <p:spPr>
          <a:xfrm>
            <a:off x="6172200" y="2505075"/>
            <a:ext cx="3279710" cy="368458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7" name="Tijdelijke aanduiding voor datum 3">
            <a:extLst>
              <a:ext uri="{FF2B5EF4-FFF2-40B4-BE49-F238E27FC236}">
                <a16:creationId xmlns:a16="http://schemas.microsoft.com/office/drawing/2014/main" id="{585F169B-97BE-41B3-B9EE-0F260790B266}"/>
              </a:ext>
            </a:extLst>
          </p:cNvPr>
          <p:cNvSpPr>
            <a:spLocks noGrp="1"/>
          </p:cNvSpPr>
          <p:nvPr>
            <p:ph type="dt" sz="half" idx="10"/>
          </p:nvPr>
        </p:nvSpPr>
        <p:spPr/>
        <p:txBody>
          <a:bodyPr/>
          <a:lstStyle>
            <a:lvl1pPr>
              <a:defRPr/>
            </a:lvl1pPr>
          </a:lstStyle>
          <a:p>
            <a:pPr>
              <a:defRPr/>
            </a:pPr>
            <a:fld id="{C3C4C188-8EA0-4409-A5FB-18A1AA998DE7}" type="slidenum">
              <a:rPr lang="en-US"/>
              <a:pPr>
                <a:defRPr/>
              </a:pPr>
              <a:t>‹nr.›</a:t>
            </a:fld>
            <a:endParaRPr lang="en-US" dirty="0"/>
          </a:p>
        </p:txBody>
      </p:sp>
    </p:spTree>
    <p:extLst>
      <p:ext uri="{BB962C8B-B14F-4D97-AF65-F5344CB8AC3E}">
        <p14:creationId xmlns:p14="http://schemas.microsoft.com/office/powerpoint/2010/main" val="286862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0B6D00-EA5A-46C2-B14A-5CB4E31E310C}"/>
              </a:ext>
            </a:extLst>
          </p:cNvPr>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5F6BC4A3-E0F9-4ED9-8D4E-2481C88C1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id="{AF9E779D-5BE1-4E35-96AC-13ED1DFD7AD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a:extLst>
              <a:ext uri="{FF2B5EF4-FFF2-40B4-BE49-F238E27FC236}">
                <a16:creationId xmlns:a16="http://schemas.microsoft.com/office/drawing/2014/main" id="{E843E33E-BB7E-41A5-A991-AFD6F50101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4DB8EE4-FB10-4C9B-B8B6-63EA82197B1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3">
            <a:extLst>
              <a:ext uri="{FF2B5EF4-FFF2-40B4-BE49-F238E27FC236}">
                <a16:creationId xmlns:a16="http://schemas.microsoft.com/office/drawing/2014/main" id="{7A0E0ABE-DD47-4AD3-A940-6F48A905F321}"/>
              </a:ext>
            </a:extLst>
          </p:cNvPr>
          <p:cNvSpPr>
            <a:spLocks noGrp="1"/>
          </p:cNvSpPr>
          <p:nvPr>
            <p:ph type="dt" sz="half" idx="10"/>
          </p:nvPr>
        </p:nvSpPr>
        <p:spPr/>
        <p:txBody>
          <a:bodyPr/>
          <a:lstStyle>
            <a:lvl1pPr>
              <a:defRPr/>
            </a:lvl1pPr>
          </a:lstStyle>
          <a:p>
            <a:pPr>
              <a:defRPr/>
            </a:pPr>
            <a:fld id="{7621A687-3103-40AF-962F-FD65B8D55352}" type="slidenum">
              <a:rPr lang="en-US"/>
              <a:pPr>
                <a:defRPr/>
              </a:pPr>
              <a:t>‹nr.›</a:t>
            </a:fld>
            <a:endParaRPr lang="en-US" dirty="0"/>
          </a:p>
        </p:txBody>
      </p:sp>
    </p:spTree>
    <p:extLst>
      <p:ext uri="{BB962C8B-B14F-4D97-AF65-F5344CB8AC3E}">
        <p14:creationId xmlns:p14="http://schemas.microsoft.com/office/powerpoint/2010/main" val="11289248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FFB37-257F-4159-8B7A-61B7A43C402C}"/>
              </a:ext>
            </a:extLst>
          </p:cNvPr>
          <p:cNvSpPr>
            <a:spLocks noGrp="1"/>
          </p:cNvSpPr>
          <p:nvPr>
            <p:ph type="title"/>
          </p:nvPr>
        </p:nvSpPr>
        <p:spPr/>
        <p:txBody>
          <a:bodyPr/>
          <a:lstStyle/>
          <a:p>
            <a:r>
              <a:rPr lang="nl-NL" dirty="0"/>
              <a:t>Klik om stijl te bewerken</a:t>
            </a:r>
            <a:endParaRPr lang="en-US" dirty="0"/>
          </a:p>
        </p:txBody>
      </p:sp>
      <p:sp>
        <p:nvSpPr>
          <p:cNvPr id="3" name="Tijdelijke aanduiding voor datum 3">
            <a:extLst>
              <a:ext uri="{FF2B5EF4-FFF2-40B4-BE49-F238E27FC236}">
                <a16:creationId xmlns:a16="http://schemas.microsoft.com/office/drawing/2014/main" id="{1F864F12-DD8C-4AE8-BAAD-FAD531C36B1A}"/>
              </a:ext>
            </a:extLst>
          </p:cNvPr>
          <p:cNvSpPr>
            <a:spLocks noGrp="1"/>
          </p:cNvSpPr>
          <p:nvPr>
            <p:ph type="dt" sz="half" idx="10"/>
          </p:nvPr>
        </p:nvSpPr>
        <p:spPr/>
        <p:txBody>
          <a:bodyPr/>
          <a:lstStyle>
            <a:lvl1pPr>
              <a:defRPr/>
            </a:lvl1pPr>
          </a:lstStyle>
          <a:p>
            <a:pPr>
              <a:defRPr/>
            </a:pPr>
            <a:fld id="{1850545D-A978-4168-87F9-B800AFE4E7E9}" type="slidenum">
              <a:rPr lang="en-US"/>
              <a:pPr>
                <a:defRPr/>
              </a:pPr>
              <a:t>‹nr.›</a:t>
            </a:fld>
            <a:endParaRPr lang="en-US" dirty="0"/>
          </a:p>
        </p:txBody>
      </p:sp>
    </p:spTree>
    <p:extLst>
      <p:ext uri="{BB962C8B-B14F-4D97-AF65-F5344CB8AC3E}">
        <p14:creationId xmlns:p14="http://schemas.microsoft.com/office/powerpoint/2010/main" val="23123079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82025DD7-7BC8-4448-B4F7-AD64DDACE289}"/>
              </a:ext>
            </a:extLst>
          </p:cNvPr>
          <p:cNvSpPr>
            <a:spLocks noGrp="1"/>
          </p:cNvSpPr>
          <p:nvPr>
            <p:ph type="dt" sz="half" idx="10"/>
          </p:nvPr>
        </p:nvSpPr>
        <p:spPr/>
        <p:txBody>
          <a:bodyPr/>
          <a:lstStyle>
            <a:lvl1pPr>
              <a:defRPr/>
            </a:lvl1pPr>
          </a:lstStyle>
          <a:p>
            <a:pPr>
              <a:defRPr/>
            </a:pPr>
            <a:fld id="{6D228F57-579E-45C6-936D-A24AD7688BDF}" type="slidenum">
              <a:rPr lang="en-US"/>
              <a:pPr>
                <a:defRPr/>
              </a:pPr>
              <a:t>‹nr.›</a:t>
            </a:fld>
            <a:endParaRPr lang="en-US" dirty="0"/>
          </a:p>
        </p:txBody>
      </p:sp>
    </p:spTree>
    <p:extLst>
      <p:ext uri="{BB962C8B-B14F-4D97-AF65-F5344CB8AC3E}">
        <p14:creationId xmlns:p14="http://schemas.microsoft.com/office/powerpoint/2010/main" val="33560295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67337-B002-4231-B9C5-14554CA1A697}"/>
              </a:ext>
            </a:extLst>
          </p:cNvPr>
          <p:cNvSpPr>
            <a:spLocks noGrp="1"/>
          </p:cNvSpPr>
          <p:nvPr>
            <p:ph type="title"/>
          </p:nvPr>
        </p:nvSpPr>
        <p:spPr>
          <a:xfrm>
            <a:off x="839788" y="457200"/>
            <a:ext cx="3932237" cy="1600200"/>
          </a:xfrm>
        </p:spPr>
        <p:txBody>
          <a:bodyPr anchor="b"/>
          <a:lstStyle>
            <a:lvl1pPr>
              <a:defRPr sz="3200"/>
            </a:lvl1pPr>
          </a:lstStyle>
          <a:p>
            <a:r>
              <a:rPr lang="nl-NL" dirty="0"/>
              <a:t>Klik om stijl te bewerken</a:t>
            </a:r>
            <a:endParaRPr lang="en-US" dirty="0"/>
          </a:p>
        </p:txBody>
      </p:sp>
      <p:sp>
        <p:nvSpPr>
          <p:cNvPr id="3" name="Tijdelijke aanduiding voor inhoud 2">
            <a:extLst>
              <a:ext uri="{FF2B5EF4-FFF2-40B4-BE49-F238E27FC236}">
                <a16:creationId xmlns:a16="http://schemas.microsoft.com/office/drawing/2014/main" id="{48E60D88-8AD2-45B4-8FD0-B208688A2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tekst 3">
            <a:extLst>
              <a:ext uri="{FF2B5EF4-FFF2-40B4-BE49-F238E27FC236}">
                <a16:creationId xmlns:a16="http://schemas.microsoft.com/office/drawing/2014/main" id="{09CF014B-88AC-4A3E-8AC2-FE84E4ED8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
        <p:nvSpPr>
          <p:cNvPr id="5" name="Tijdelijke aanduiding voor datum 3">
            <a:extLst>
              <a:ext uri="{FF2B5EF4-FFF2-40B4-BE49-F238E27FC236}">
                <a16:creationId xmlns:a16="http://schemas.microsoft.com/office/drawing/2014/main" id="{694C09D0-15BA-459E-B4EB-096AEA511B41}"/>
              </a:ext>
            </a:extLst>
          </p:cNvPr>
          <p:cNvSpPr>
            <a:spLocks noGrp="1"/>
          </p:cNvSpPr>
          <p:nvPr>
            <p:ph type="dt" sz="half" idx="10"/>
          </p:nvPr>
        </p:nvSpPr>
        <p:spPr/>
        <p:txBody>
          <a:bodyPr/>
          <a:lstStyle>
            <a:lvl1pPr>
              <a:defRPr/>
            </a:lvl1pPr>
          </a:lstStyle>
          <a:p>
            <a:pPr>
              <a:defRPr/>
            </a:pPr>
            <a:fld id="{ED149069-1240-4DFD-8F7C-1C0E98D390FB}" type="slidenum">
              <a:rPr lang="en-US"/>
              <a:pPr>
                <a:defRPr/>
              </a:pPr>
              <a:t>‹nr.›</a:t>
            </a:fld>
            <a:endParaRPr lang="en-US" dirty="0"/>
          </a:p>
        </p:txBody>
      </p:sp>
    </p:spTree>
    <p:extLst>
      <p:ext uri="{BB962C8B-B14F-4D97-AF65-F5344CB8AC3E}">
        <p14:creationId xmlns:p14="http://schemas.microsoft.com/office/powerpoint/2010/main" val="790862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58362-75A4-4F9E-906B-75F8D4861B80}"/>
              </a:ext>
            </a:extLst>
          </p:cNvPr>
          <p:cNvSpPr>
            <a:spLocks noGrp="1"/>
          </p:cNvSpPr>
          <p:nvPr>
            <p:ph type="title"/>
          </p:nvPr>
        </p:nvSpPr>
        <p:spPr>
          <a:xfrm>
            <a:off x="839788" y="457200"/>
            <a:ext cx="3932237" cy="1600200"/>
          </a:xfrm>
        </p:spPr>
        <p:txBody>
          <a:bodyPr anchor="b"/>
          <a:lstStyle>
            <a:lvl1pPr>
              <a:defRPr sz="3200"/>
            </a:lvl1pPr>
          </a:lstStyle>
          <a:p>
            <a:r>
              <a:rPr lang="nl-NL" dirty="0"/>
              <a:t>Klik om stijl te bewerken</a:t>
            </a:r>
            <a:endParaRPr lang="en-US" dirty="0"/>
          </a:p>
        </p:txBody>
      </p:sp>
      <p:sp>
        <p:nvSpPr>
          <p:cNvPr id="3" name="Tijdelijke aanduiding voor afbeelding 2">
            <a:extLst>
              <a:ext uri="{FF2B5EF4-FFF2-40B4-BE49-F238E27FC236}">
                <a16:creationId xmlns:a16="http://schemas.microsoft.com/office/drawing/2014/main" id="{B8CA2A8A-206D-4B2A-A432-411C78F5315A}"/>
              </a:ext>
            </a:extLst>
          </p:cNvPr>
          <p:cNvSpPr>
            <a:spLocks noGrp="1"/>
          </p:cNvSpPr>
          <p:nvPr>
            <p:ph type="pic" idx="1"/>
          </p:nvPr>
        </p:nvSpPr>
        <p:spPr>
          <a:xfrm>
            <a:off x="5183188" y="987425"/>
            <a:ext cx="3652902"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ijdelijke aanduiding voor tekst 3">
            <a:extLst>
              <a:ext uri="{FF2B5EF4-FFF2-40B4-BE49-F238E27FC236}">
                <a16:creationId xmlns:a16="http://schemas.microsoft.com/office/drawing/2014/main" id="{FF5D3659-3827-471C-805A-E83C73381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
        <p:nvSpPr>
          <p:cNvPr id="5" name="Tijdelijke aanduiding voor datum 3">
            <a:extLst>
              <a:ext uri="{FF2B5EF4-FFF2-40B4-BE49-F238E27FC236}">
                <a16:creationId xmlns:a16="http://schemas.microsoft.com/office/drawing/2014/main" id="{FE3C0826-4990-447F-83F1-EBBFCCB53892}"/>
              </a:ext>
            </a:extLst>
          </p:cNvPr>
          <p:cNvSpPr>
            <a:spLocks noGrp="1"/>
          </p:cNvSpPr>
          <p:nvPr>
            <p:ph type="dt" sz="half" idx="10"/>
          </p:nvPr>
        </p:nvSpPr>
        <p:spPr/>
        <p:txBody>
          <a:bodyPr/>
          <a:lstStyle>
            <a:lvl1pPr>
              <a:defRPr/>
            </a:lvl1pPr>
          </a:lstStyle>
          <a:p>
            <a:pPr>
              <a:defRPr/>
            </a:pPr>
            <a:fld id="{A3002C40-87F3-4DA9-804B-60AA51152AA8}" type="slidenum">
              <a:rPr lang="en-US"/>
              <a:pPr>
                <a:defRPr/>
              </a:pPr>
              <a:t>‹nr.›</a:t>
            </a:fld>
            <a:endParaRPr lang="en-US" dirty="0"/>
          </a:p>
        </p:txBody>
      </p:sp>
    </p:spTree>
    <p:extLst>
      <p:ext uri="{BB962C8B-B14F-4D97-AF65-F5344CB8AC3E}">
        <p14:creationId xmlns:p14="http://schemas.microsoft.com/office/powerpoint/2010/main" val="3671160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0B285-24DF-4677-A13D-C18304B06D63}"/>
              </a:ext>
            </a:extLst>
          </p:cNvPr>
          <p:cNvSpPr>
            <a:spLocks noGrp="1"/>
          </p:cNvSpPr>
          <p:nvPr>
            <p:ph type="title"/>
          </p:nvPr>
        </p:nvSpPr>
        <p:spPr/>
        <p:txBody>
          <a:bodyPr/>
          <a:lstStyle/>
          <a:p>
            <a:r>
              <a:rPr lang="nl-NL" dirty="0"/>
              <a:t>Klik om stijl te bewerken</a:t>
            </a:r>
            <a:endParaRPr lang="en-US" dirty="0"/>
          </a:p>
        </p:txBody>
      </p:sp>
      <p:sp>
        <p:nvSpPr>
          <p:cNvPr id="3" name="Tijdelijke aanduiding voor verticale tekst 2">
            <a:extLst>
              <a:ext uri="{FF2B5EF4-FFF2-40B4-BE49-F238E27FC236}">
                <a16:creationId xmlns:a16="http://schemas.microsoft.com/office/drawing/2014/main" id="{0FEF14B1-60F5-4F81-903E-28F0F02B295A}"/>
              </a:ext>
            </a:extLst>
          </p:cNvPr>
          <p:cNvSpPr>
            <a:spLocks noGrp="1"/>
          </p:cNvSpPr>
          <p:nvPr>
            <p:ph type="body" orient="vert" idx="1"/>
          </p:nvPr>
        </p:nvSpPr>
        <p:spPr>
          <a:xfrm>
            <a:off x="838200" y="1825625"/>
            <a:ext cx="8240486" cy="4351338"/>
          </a:xfrm>
        </p:spPr>
        <p:txBody>
          <a:bodyPr vert="eaVert"/>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FEE73CBD-B851-45BE-B521-33B4A3816035}"/>
              </a:ext>
            </a:extLst>
          </p:cNvPr>
          <p:cNvSpPr>
            <a:spLocks noGrp="1"/>
          </p:cNvSpPr>
          <p:nvPr>
            <p:ph type="dt" sz="half" idx="10"/>
          </p:nvPr>
        </p:nvSpPr>
        <p:spPr/>
        <p:txBody>
          <a:bodyPr/>
          <a:lstStyle>
            <a:lvl1pPr>
              <a:defRPr/>
            </a:lvl1pPr>
          </a:lstStyle>
          <a:p>
            <a:pPr>
              <a:defRPr/>
            </a:pPr>
            <a:fld id="{1B82A3A7-5892-453D-BD80-10233E6A63BE}" type="slidenum">
              <a:rPr lang="en-US"/>
              <a:pPr>
                <a:defRPr/>
              </a:pPr>
              <a:t>‹nr.›</a:t>
            </a:fld>
            <a:endParaRPr lang="en-US" dirty="0"/>
          </a:p>
        </p:txBody>
      </p:sp>
    </p:spTree>
    <p:extLst>
      <p:ext uri="{BB962C8B-B14F-4D97-AF65-F5344CB8AC3E}">
        <p14:creationId xmlns:p14="http://schemas.microsoft.com/office/powerpoint/2010/main" val="23891859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1CF27FB-B5FA-4BA1-989C-4F3AC1E5862E}"/>
              </a:ext>
            </a:extLst>
          </p:cNvPr>
          <p:cNvSpPr>
            <a:spLocks noGrp="1"/>
          </p:cNvSpPr>
          <p:nvPr>
            <p:ph type="title" orient="vert"/>
          </p:nvPr>
        </p:nvSpPr>
        <p:spPr>
          <a:xfrm>
            <a:off x="7101373" y="365125"/>
            <a:ext cx="2628900" cy="5811838"/>
          </a:xfrm>
        </p:spPr>
        <p:txBody>
          <a:bodyPr vert="eaVert"/>
          <a:lstStyle/>
          <a:p>
            <a:r>
              <a:rPr lang="nl-NL" dirty="0"/>
              <a:t>Klik om stijl te bewerken</a:t>
            </a:r>
            <a:endParaRPr lang="en-US" dirty="0"/>
          </a:p>
        </p:txBody>
      </p:sp>
      <p:sp>
        <p:nvSpPr>
          <p:cNvPr id="3" name="Tijdelijke aanduiding voor verticale tekst 2">
            <a:extLst>
              <a:ext uri="{FF2B5EF4-FFF2-40B4-BE49-F238E27FC236}">
                <a16:creationId xmlns:a16="http://schemas.microsoft.com/office/drawing/2014/main" id="{791AB1D7-2A61-4B5F-A2E6-13567CB8FAD8}"/>
              </a:ext>
            </a:extLst>
          </p:cNvPr>
          <p:cNvSpPr>
            <a:spLocks noGrp="1"/>
          </p:cNvSpPr>
          <p:nvPr>
            <p:ph type="body" orient="vert" idx="1"/>
          </p:nvPr>
        </p:nvSpPr>
        <p:spPr>
          <a:xfrm>
            <a:off x="838200" y="365125"/>
            <a:ext cx="6187751" cy="5811838"/>
          </a:xfrm>
        </p:spPr>
        <p:txBody>
          <a:bodyPr vert="eaVert"/>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F62A0CB2-0184-4CE0-8CC3-8229BB8B5A91}"/>
              </a:ext>
            </a:extLst>
          </p:cNvPr>
          <p:cNvSpPr>
            <a:spLocks noGrp="1"/>
          </p:cNvSpPr>
          <p:nvPr>
            <p:ph type="dt" sz="half" idx="10"/>
          </p:nvPr>
        </p:nvSpPr>
        <p:spPr/>
        <p:txBody>
          <a:bodyPr/>
          <a:lstStyle>
            <a:lvl1pPr>
              <a:defRPr/>
            </a:lvl1pPr>
          </a:lstStyle>
          <a:p>
            <a:pPr>
              <a:defRPr/>
            </a:pPr>
            <a:fld id="{8509B463-0F5D-4723-B060-175AF32A3A11}" type="slidenum">
              <a:rPr lang="en-US"/>
              <a:pPr>
                <a:defRPr/>
              </a:pPr>
              <a:t>‹nr.›</a:t>
            </a:fld>
            <a:endParaRPr lang="en-US" dirty="0"/>
          </a:p>
        </p:txBody>
      </p:sp>
    </p:spTree>
    <p:extLst>
      <p:ext uri="{BB962C8B-B14F-4D97-AF65-F5344CB8AC3E}">
        <p14:creationId xmlns:p14="http://schemas.microsoft.com/office/powerpoint/2010/main" val="15984350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EE8EE5-C69B-49AF-8BEE-C139966D9B40}"/>
              </a:ext>
            </a:extLst>
          </p:cNvPr>
          <p:cNvSpPr>
            <a:spLocks noGrp="1"/>
          </p:cNvSpPr>
          <p:nvPr>
            <p:ph type="ctrTitle"/>
          </p:nvPr>
        </p:nvSpPr>
        <p:spPr>
          <a:xfrm>
            <a:off x="838200" y="1122363"/>
            <a:ext cx="9144000" cy="2387600"/>
          </a:xfrm>
        </p:spPr>
        <p:txBody>
          <a:bodyPr anchor="b"/>
          <a:lstStyle>
            <a:lvl1pPr algn="ctr">
              <a:defRPr sz="6000"/>
            </a:lvl1pPr>
          </a:lstStyle>
          <a:p>
            <a:r>
              <a:rPr lang="nl-NL" dirty="0"/>
              <a:t>Klik om stijl te bewerken</a:t>
            </a:r>
            <a:endParaRPr lang="en-US" dirty="0"/>
          </a:p>
        </p:txBody>
      </p:sp>
      <p:sp>
        <p:nvSpPr>
          <p:cNvPr id="3" name="Ondertitel 2">
            <a:extLst>
              <a:ext uri="{FF2B5EF4-FFF2-40B4-BE49-F238E27FC236}">
                <a16:creationId xmlns:a16="http://schemas.microsoft.com/office/drawing/2014/main" id="{9B562000-CA7C-42C4-91FB-A5A89DE5A540}"/>
              </a:ext>
            </a:extLst>
          </p:cNvPr>
          <p:cNvSpPr>
            <a:spLocks noGrp="1"/>
          </p:cNvSpPr>
          <p:nvPr>
            <p:ph type="subTitle" idx="1"/>
          </p:nvPr>
        </p:nvSpPr>
        <p:spPr>
          <a:xfrm>
            <a:off x="8382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US" dirty="0"/>
          </a:p>
        </p:txBody>
      </p:sp>
      <p:sp>
        <p:nvSpPr>
          <p:cNvPr id="4" name="Tijdelijke aanduiding voor datum 3">
            <a:extLst>
              <a:ext uri="{FF2B5EF4-FFF2-40B4-BE49-F238E27FC236}">
                <a16:creationId xmlns:a16="http://schemas.microsoft.com/office/drawing/2014/main" id="{C5D90F48-86BC-43F5-A18E-1C19D2D32E90}"/>
              </a:ext>
            </a:extLst>
          </p:cNvPr>
          <p:cNvSpPr>
            <a:spLocks noGrp="1"/>
          </p:cNvSpPr>
          <p:nvPr>
            <p:ph type="dt" sz="half" idx="10"/>
          </p:nvPr>
        </p:nvSpPr>
        <p:spPr/>
        <p:txBody>
          <a:bodyPr/>
          <a:lstStyle>
            <a:lvl1pPr>
              <a:defRPr/>
            </a:lvl1pPr>
          </a:lstStyle>
          <a:p>
            <a:pPr>
              <a:defRPr/>
            </a:pPr>
            <a:fld id="{DC12F873-4948-433D-B1C9-1E08096CCC80}" type="slidenum">
              <a:rPr lang="en-US"/>
              <a:pPr>
                <a:defRPr/>
              </a:pPr>
              <a:t>‹nr.›</a:t>
            </a:fld>
            <a:endParaRPr lang="en-US" dirty="0"/>
          </a:p>
        </p:txBody>
      </p:sp>
    </p:spTree>
    <p:extLst>
      <p:ext uri="{BB962C8B-B14F-4D97-AF65-F5344CB8AC3E}">
        <p14:creationId xmlns:p14="http://schemas.microsoft.com/office/powerpoint/2010/main" val="36101485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25FD3-CA59-41C9-A95C-615D7723B5EF}"/>
              </a:ext>
            </a:extLst>
          </p:cNvPr>
          <p:cNvSpPr>
            <a:spLocks noGrp="1"/>
          </p:cNvSpPr>
          <p:nvPr>
            <p:ph type="title"/>
          </p:nvPr>
        </p:nvSpPr>
        <p:spPr/>
        <p:txBody>
          <a:bodyPr/>
          <a:lstStyle/>
          <a:p>
            <a:r>
              <a:rPr lang="nl-NL" dirty="0"/>
              <a:t>Klik om stijl te bewerken</a:t>
            </a:r>
            <a:endParaRPr lang="en-US" dirty="0"/>
          </a:p>
        </p:txBody>
      </p:sp>
      <p:sp>
        <p:nvSpPr>
          <p:cNvPr id="3" name="Tijdelijke aanduiding voor inhoud 2">
            <a:extLst>
              <a:ext uri="{FF2B5EF4-FFF2-40B4-BE49-F238E27FC236}">
                <a16:creationId xmlns:a16="http://schemas.microsoft.com/office/drawing/2014/main" id="{ABC87966-2665-4393-A425-34E648D41B1B}"/>
              </a:ext>
            </a:extLst>
          </p:cNvPr>
          <p:cNvSpPr>
            <a:spLocks noGrp="1"/>
          </p:cNvSpPr>
          <p:nvPr>
            <p:ph idx="1"/>
          </p:nvPr>
        </p:nvSpPr>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8D842E76-7381-46B0-A648-5FC4736A697D}"/>
              </a:ext>
            </a:extLst>
          </p:cNvPr>
          <p:cNvSpPr>
            <a:spLocks noGrp="1"/>
          </p:cNvSpPr>
          <p:nvPr>
            <p:ph type="dt" sz="half" idx="10"/>
          </p:nvPr>
        </p:nvSpPr>
        <p:spPr/>
        <p:txBody>
          <a:bodyPr/>
          <a:lstStyle>
            <a:lvl1pPr>
              <a:defRPr/>
            </a:lvl1pPr>
          </a:lstStyle>
          <a:p>
            <a:pPr>
              <a:defRPr/>
            </a:pPr>
            <a:fld id="{019C0F66-857D-4DC9-A42B-F0CEC47A17AD}" type="slidenum">
              <a:rPr lang="en-US"/>
              <a:pPr>
                <a:defRPr/>
              </a:pPr>
              <a:t>‹nr.›</a:t>
            </a:fld>
            <a:endParaRPr lang="en-US" dirty="0"/>
          </a:p>
        </p:txBody>
      </p:sp>
    </p:spTree>
    <p:extLst>
      <p:ext uri="{BB962C8B-B14F-4D97-AF65-F5344CB8AC3E}">
        <p14:creationId xmlns:p14="http://schemas.microsoft.com/office/powerpoint/2010/main" val="1467382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FD31F-0E54-4586-927C-C98AD06EC8C9}"/>
              </a:ext>
            </a:extLst>
          </p:cNvPr>
          <p:cNvSpPr>
            <a:spLocks noGrp="1"/>
          </p:cNvSpPr>
          <p:nvPr>
            <p:ph type="title"/>
          </p:nvPr>
        </p:nvSpPr>
        <p:spPr>
          <a:xfrm>
            <a:off x="831850" y="739354"/>
            <a:ext cx="10515600" cy="2852737"/>
          </a:xfrm>
        </p:spPr>
        <p:txBody>
          <a:bodyPr anchor="b"/>
          <a:lstStyle>
            <a:lvl1pPr>
              <a:defRPr sz="6000"/>
            </a:lvl1pPr>
          </a:lstStyle>
          <a:p>
            <a:r>
              <a:rPr lang="nl-NL" dirty="0"/>
              <a:t>Klik om stijl te bewerken</a:t>
            </a:r>
            <a:endParaRPr lang="en-US" dirty="0"/>
          </a:p>
        </p:txBody>
      </p:sp>
      <p:sp>
        <p:nvSpPr>
          <p:cNvPr id="3" name="Tijdelijke aanduiding voor tekst 2">
            <a:extLst>
              <a:ext uri="{FF2B5EF4-FFF2-40B4-BE49-F238E27FC236}">
                <a16:creationId xmlns:a16="http://schemas.microsoft.com/office/drawing/2014/main" id="{9AA03B40-8C62-4435-997A-D6AFAFF79E4E}"/>
              </a:ext>
            </a:extLst>
          </p:cNvPr>
          <p:cNvSpPr>
            <a:spLocks noGrp="1"/>
          </p:cNvSpPr>
          <p:nvPr>
            <p:ph type="body" idx="1"/>
          </p:nvPr>
        </p:nvSpPr>
        <p:spPr>
          <a:xfrm>
            <a:off x="831850" y="3619079"/>
            <a:ext cx="10515600" cy="1500187"/>
          </a:xfrm>
        </p:spPr>
        <p:txBody>
          <a:bodyPr/>
          <a:lstStyle>
            <a:lvl1pPr marL="0" indent="0">
              <a:buNone/>
              <a:defRPr sz="2400">
                <a:solidFill>
                  <a:srgbClr val="5054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Tekststijl van het model bewerken</a:t>
            </a:r>
          </a:p>
        </p:txBody>
      </p:sp>
      <p:sp>
        <p:nvSpPr>
          <p:cNvPr id="4" name="Tijdelijke aanduiding voor datum 3">
            <a:extLst>
              <a:ext uri="{FF2B5EF4-FFF2-40B4-BE49-F238E27FC236}">
                <a16:creationId xmlns:a16="http://schemas.microsoft.com/office/drawing/2014/main" id="{A428EB8D-E5FC-4190-8C6B-FB93A6B69EF1}"/>
              </a:ext>
            </a:extLst>
          </p:cNvPr>
          <p:cNvSpPr>
            <a:spLocks noGrp="1"/>
          </p:cNvSpPr>
          <p:nvPr>
            <p:ph type="dt" sz="half" idx="10"/>
          </p:nvPr>
        </p:nvSpPr>
        <p:spPr/>
        <p:txBody>
          <a:bodyPr/>
          <a:lstStyle>
            <a:lvl1pPr>
              <a:defRPr/>
            </a:lvl1pPr>
          </a:lstStyle>
          <a:p>
            <a:pPr>
              <a:defRPr/>
            </a:pPr>
            <a:fld id="{D77EFC8E-4DF3-490E-86F5-BA15B2B3A037}" type="slidenum">
              <a:rPr lang="en-US"/>
              <a:pPr>
                <a:defRPr/>
              </a:pPr>
              <a:t>‹nr.›</a:t>
            </a:fld>
            <a:endParaRPr lang="en-US" dirty="0"/>
          </a:p>
        </p:txBody>
      </p:sp>
    </p:spTree>
    <p:extLst>
      <p:ext uri="{BB962C8B-B14F-4D97-AF65-F5344CB8AC3E}">
        <p14:creationId xmlns:p14="http://schemas.microsoft.com/office/powerpoint/2010/main" val="2543873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A1B74-46E5-4E4B-8C95-7A33BEA6EDA6}"/>
              </a:ext>
            </a:extLst>
          </p:cNvPr>
          <p:cNvSpPr>
            <a:spLocks noGrp="1"/>
          </p:cNvSpPr>
          <p:nvPr>
            <p:ph type="title"/>
          </p:nvPr>
        </p:nvSpPr>
        <p:spPr/>
        <p:txBody>
          <a:bodyPr/>
          <a:lstStyle/>
          <a:p>
            <a:r>
              <a:rPr lang="nl-NL" dirty="0"/>
              <a:t>Klik om stijl te bewerken</a:t>
            </a:r>
            <a:endParaRPr lang="en-US" dirty="0"/>
          </a:p>
        </p:txBody>
      </p:sp>
      <p:sp>
        <p:nvSpPr>
          <p:cNvPr id="3" name="Tijdelijke aanduiding voor inhoud 2">
            <a:extLst>
              <a:ext uri="{FF2B5EF4-FFF2-40B4-BE49-F238E27FC236}">
                <a16:creationId xmlns:a16="http://schemas.microsoft.com/office/drawing/2014/main" id="{86E7BA4D-B3CF-401B-9D73-60421F4D68C9}"/>
              </a:ext>
            </a:extLst>
          </p:cNvPr>
          <p:cNvSpPr>
            <a:spLocks noGrp="1"/>
          </p:cNvSpPr>
          <p:nvPr>
            <p:ph sz="half" idx="1"/>
          </p:nvPr>
        </p:nvSpPr>
        <p:spPr>
          <a:xfrm>
            <a:off x="838200" y="1825625"/>
            <a:ext cx="5181600" cy="435133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40343339-7B7E-48A0-9EBF-7217FC0A08EA}"/>
              </a:ext>
            </a:extLst>
          </p:cNvPr>
          <p:cNvSpPr>
            <a:spLocks noGrp="1"/>
          </p:cNvSpPr>
          <p:nvPr>
            <p:ph type="dt" sz="half" idx="10"/>
          </p:nvPr>
        </p:nvSpPr>
        <p:spPr/>
        <p:txBody>
          <a:bodyPr/>
          <a:lstStyle>
            <a:lvl1pPr>
              <a:defRPr/>
            </a:lvl1pPr>
          </a:lstStyle>
          <a:p>
            <a:pPr>
              <a:defRPr/>
            </a:pPr>
            <a:fld id="{816D1232-E862-43CC-971A-63583A4CE77F}" type="slidenum">
              <a:rPr lang="en-US"/>
              <a:pPr>
                <a:defRPr/>
              </a:pPr>
              <a:t>‹nr.›</a:t>
            </a:fld>
            <a:endParaRPr lang="en-US" dirty="0"/>
          </a:p>
        </p:txBody>
      </p:sp>
    </p:spTree>
    <p:extLst>
      <p:ext uri="{BB962C8B-B14F-4D97-AF65-F5344CB8AC3E}">
        <p14:creationId xmlns:p14="http://schemas.microsoft.com/office/powerpoint/2010/main" val="4025226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FFB37-257F-4159-8B7A-61B7A43C402C}"/>
              </a:ext>
            </a:extLst>
          </p:cNvPr>
          <p:cNvSpPr>
            <a:spLocks noGrp="1"/>
          </p:cNvSpPr>
          <p:nvPr>
            <p:ph type="title"/>
          </p:nvPr>
        </p:nvSpPr>
        <p:spPr/>
        <p:txBody>
          <a:bodyPr/>
          <a:lstStyle/>
          <a:p>
            <a:r>
              <a:rPr lang="nl-NL" dirty="0"/>
              <a:t>Klik om stijl te bewerken</a:t>
            </a:r>
            <a:endParaRPr lang="en-US" dirty="0"/>
          </a:p>
        </p:txBody>
      </p:sp>
      <p:sp>
        <p:nvSpPr>
          <p:cNvPr id="3" name="Tijdelijke aanduiding voor datum 3">
            <a:extLst>
              <a:ext uri="{FF2B5EF4-FFF2-40B4-BE49-F238E27FC236}">
                <a16:creationId xmlns:a16="http://schemas.microsoft.com/office/drawing/2014/main" id="{9F9372DA-3D6D-45D0-A574-3FBF27DE87F9}"/>
              </a:ext>
            </a:extLst>
          </p:cNvPr>
          <p:cNvSpPr>
            <a:spLocks noGrp="1"/>
          </p:cNvSpPr>
          <p:nvPr>
            <p:ph type="dt" sz="half" idx="10"/>
          </p:nvPr>
        </p:nvSpPr>
        <p:spPr/>
        <p:txBody>
          <a:bodyPr/>
          <a:lstStyle>
            <a:lvl1pPr>
              <a:defRPr/>
            </a:lvl1pPr>
          </a:lstStyle>
          <a:p>
            <a:pPr>
              <a:defRPr/>
            </a:pPr>
            <a:fld id="{DCC37E29-BAC0-4B1A-BDAD-D1573EB73C55}" type="slidenum">
              <a:rPr lang="en-US"/>
              <a:pPr>
                <a:defRPr/>
              </a:pPr>
              <a:t>‹nr.›</a:t>
            </a:fld>
            <a:endParaRPr lang="en-US" dirty="0"/>
          </a:p>
        </p:txBody>
      </p:sp>
    </p:spTree>
    <p:extLst>
      <p:ext uri="{BB962C8B-B14F-4D97-AF65-F5344CB8AC3E}">
        <p14:creationId xmlns:p14="http://schemas.microsoft.com/office/powerpoint/2010/main" val="36735698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0B6D00-EA5A-46C2-B14A-5CB4E31E310C}"/>
              </a:ext>
            </a:extLst>
          </p:cNvPr>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5F6BC4A3-E0F9-4ED9-8D4E-2481C88C1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4" name="Tijdelijke aanduiding voor inhoud 3">
            <a:extLst>
              <a:ext uri="{FF2B5EF4-FFF2-40B4-BE49-F238E27FC236}">
                <a16:creationId xmlns:a16="http://schemas.microsoft.com/office/drawing/2014/main" id="{AF9E779D-5BE1-4E35-96AC-13ED1DFD7AD0}"/>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3">
            <a:extLst>
              <a:ext uri="{FF2B5EF4-FFF2-40B4-BE49-F238E27FC236}">
                <a16:creationId xmlns:a16="http://schemas.microsoft.com/office/drawing/2014/main" id="{040EF2A9-8E16-4A6E-9F45-5F27960B3EE0}"/>
              </a:ext>
            </a:extLst>
          </p:cNvPr>
          <p:cNvSpPr>
            <a:spLocks noGrp="1"/>
          </p:cNvSpPr>
          <p:nvPr>
            <p:ph type="dt" sz="half" idx="10"/>
          </p:nvPr>
        </p:nvSpPr>
        <p:spPr/>
        <p:txBody>
          <a:bodyPr/>
          <a:lstStyle>
            <a:lvl1pPr>
              <a:defRPr/>
            </a:lvl1pPr>
          </a:lstStyle>
          <a:p>
            <a:pPr>
              <a:defRPr/>
            </a:pPr>
            <a:fld id="{0658550F-DB16-44E4-81E4-CB2B912474D5}" type="slidenum">
              <a:rPr lang="en-US"/>
              <a:pPr>
                <a:defRPr/>
              </a:pPr>
              <a:t>‹nr.›</a:t>
            </a:fld>
            <a:endParaRPr lang="en-US" dirty="0"/>
          </a:p>
        </p:txBody>
      </p:sp>
    </p:spTree>
    <p:extLst>
      <p:ext uri="{BB962C8B-B14F-4D97-AF65-F5344CB8AC3E}">
        <p14:creationId xmlns:p14="http://schemas.microsoft.com/office/powerpoint/2010/main" val="1033207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FFB37-257F-4159-8B7A-61B7A43C402C}"/>
              </a:ext>
            </a:extLst>
          </p:cNvPr>
          <p:cNvSpPr>
            <a:spLocks noGrp="1"/>
          </p:cNvSpPr>
          <p:nvPr>
            <p:ph type="title"/>
          </p:nvPr>
        </p:nvSpPr>
        <p:spPr/>
        <p:txBody>
          <a:bodyPr/>
          <a:lstStyle/>
          <a:p>
            <a:r>
              <a:rPr lang="nl-NL" dirty="0"/>
              <a:t>Klik om stijl te bewerken</a:t>
            </a:r>
            <a:endParaRPr lang="en-US" dirty="0"/>
          </a:p>
        </p:txBody>
      </p:sp>
      <p:sp>
        <p:nvSpPr>
          <p:cNvPr id="3" name="Tijdelijke aanduiding voor datum 3">
            <a:extLst>
              <a:ext uri="{FF2B5EF4-FFF2-40B4-BE49-F238E27FC236}">
                <a16:creationId xmlns:a16="http://schemas.microsoft.com/office/drawing/2014/main" id="{3E6AFFBB-47DB-4C8A-B88C-6ECC47C9FCDA}"/>
              </a:ext>
            </a:extLst>
          </p:cNvPr>
          <p:cNvSpPr>
            <a:spLocks noGrp="1"/>
          </p:cNvSpPr>
          <p:nvPr>
            <p:ph type="dt" sz="half" idx="10"/>
          </p:nvPr>
        </p:nvSpPr>
        <p:spPr/>
        <p:txBody>
          <a:bodyPr/>
          <a:lstStyle>
            <a:lvl1pPr>
              <a:defRPr/>
            </a:lvl1pPr>
          </a:lstStyle>
          <a:p>
            <a:pPr>
              <a:defRPr/>
            </a:pPr>
            <a:fld id="{B1429498-A5C8-4C2B-992F-1E3831E32181}" type="slidenum">
              <a:rPr lang="en-US"/>
              <a:pPr>
                <a:defRPr/>
              </a:pPr>
              <a:t>‹nr.›</a:t>
            </a:fld>
            <a:endParaRPr lang="en-US" dirty="0"/>
          </a:p>
        </p:txBody>
      </p:sp>
    </p:spTree>
    <p:extLst>
      <p:ext uri="{BB962C8B-B14F-4D97-AF65-F5344CB8AC3E}">
        <p14:creationId xmlns:p14="http://schemas.microsoft.com/office/powerpoint/2010/main" val="41405781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0311C34D-DB0D-465C-BAD6-394543B3F4E7}"/>
              </a:ext>
            </a:extLst>
          </p:cNvPr>
          <p:cNvSpPr>
            <a:spLocks noGrp="1"/>
          </p:cNvSpPr>
          <p:nvPr>
            <p:ph type="dt" sz="half" idx="10"/>
          </p:nvPr>
        </p:nvSpPr>
        <p:spPr/>
        <p:txBody>
          <a:bodyPr/>
          <a:lstStyle>
            <a:lvl1pPr>
              <a:defRPr/>
            </a:lvl1pPr>
          </a:lstStyle>
          <a:p>
            <a:pPr>
              <a:defRPr/>
            </a:pPr>
            <a:fld id="{FBAC60EA-923C-41D2-ABBE-C830DC027075}" type="slidenum">
              <a:rPr lang="en-US"/>
              <a:pPr>
                <a:defRPr/>
              </a:pPr>
              <a:t>‹nr.›</a:t>
            </a:fld>
            <a:endParaRPr lang="en-US" dirty="0"/>
          </a:p>
        </p:txBody>
      </p:sp>
    </p:spTree>
    <p:extLst>
      <p:ext uri="{BB962C8B-B14F-4D97-AF65-F5344CB8AC3E}">
        <p14:creationId xmlns:p14="http://schemas.microsoft.com/office/powerpoint/2010/main" val="2235487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67337-B002-4231-B9C5-14554CA1A697}"/>
              </a:ext>
            </a:extLst>
          </p:cNvPr>
          <p:cNvSpPr>
            <a:spLocks noGrp="1"/>
          </p:cNvSpPr>
          <p:nvPr>
            <p:ph type="title"/>
          </p:nvPr>
        </p:nvSpPr>
        <p:spPr>
          <a:xfrm>
            <a:off x="839788" y="457200"/>
            <a:ext cx="3932237" cy="1600200"/>
          </a:xfrm>
        </p:spPr>
        <p:txBody>
          <a:bodyPr anchor="b"/>
          <a:lstStyle>
            <a:lvl1pPr>
              <a:defRPr sz="3200"/>
            </a:lvl1pPr>
          </a:lstStyle>
          <a:p>
            <a:r>
              <a:rPr lang="nl-NL" dirty="0"/>
              <a:t>Klik om stijl te bewerken</a:t>
            </a:r>
            <a:endParaRPr lang="en-US" dirty="0"/>
          </a:p>
        </p:txBody>
      </p:sp>
      <p:sp>
        <p:nvSpPr>
          <p:cNvPr id="4" name="Tijdelijke aanduiding voor tekst 3">
            <a:extLst>
              <a:ext uri="{FF2B5EF4-FFF2-40B4-BE49-F238E27FC236}">
                <a16:creationId xmlns:a16="http://schemas.microsoft.com/office/drawing/2014/main" id="{09CF014B-88AC-4A3E-8AC2-FE84E4ED8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
        <p:nvSpPr>
          <p:cNvPr id="5" name="Tijdelijke aanduiding voor datum 3">
            <a:extLst>
              <a:ext uri="{FF2B5EF4-FFF2-40B4-BE49-F238E27FC236}">
                <a16:creationId xmlns:a16="http://schemas.microsoft.com/office/drawing/2014/main" id="{C11912DB-8022-47B6-8D71-C5A8AB87DB5D}"/>
              </a:ext>
            </a:extLst>
          </p:cNvPr>
          <p:cNvSpPr>
            <a:spLocks noGrp="1"/>
          </p:cNvSpPr>
          <p:nvPr>
            <p:ph type="dt" sz="half" idx="10"/>
          </p:nvPr>
        </p:nvSpPr>
        <p:spPr/>
        <p:txBody>
          <a:bodyPr/>
          <a:lstStyle>
            <a:lvl1pPr>
              <a:defRPr/>
            </a:lvl1pPr>
          </a:lstStyle>
          <a:p>
            <a:pPr>
              <a:defRPr/>
            </a:pPr>
            <a:fld id="{85D835A9-1EC1-42DA-8F8C-CE3BEC5AD398}" type="slidenum">
              <a:rPr lang="en-US"/>
              <a:pPr>
                <a:defRPr/>
              </a:pPr>
              <a:t>‹nr.›</a:t>
            </a:fld>
            <a:endParaRPr lang="en-US" dirty="0"/>
          </a:p>
        </p:txBody>
      </p:sp>
    </p:spTree>
    <p:extLst>
      <p:ext uri="{BB962C8B-B14F-4D97-AF65-F5344CB8AC3E}">
        <p14:creationId xmlns:p14="http://schemas.microsoft.com/office/powerpoint/2010/main" val="32787896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58362-75A4-4F9E-906B-75F8D4861B80}"/>
              </a:ext>
            </a:extLst>
          </p:cNvPr>
          <p:cNvSpPr>
            <a:spLocks noGrp="1"/>
          </p:cNvSpPr>
          <p:nvPr>
            <p:ph type="title"/>
          </p:nvPr>
        </p:nvSpPr>
        <p:spPr>
          <a:xfrm>
            <a:off x="839788" y="457200"/>
            <a:ext cx="3932237" cy="1600200"/>
          </a:xfrm>
        </p:spPr>
        <p:txBody>
          <a:bodyPr anchor="b"/>
          <a:lstStyle>
            <a:lvl1pPr>
              <a:defRPr sz="3200"/>
            </a:lvl1pPr>
          </a:lstStyle>
          <a:p>
            <a:r>
              <a:rPr lang="nl-NL" dirty="0"/>
              <a:t>Klik om stijl te bewerken</a:t>
            </a:r>
            <a:endParaRPr lang="en-US" dirty="0"/>
          </a:p>
        </p:txBody>
      </p:sp>
      <p:sp>
        <p:nvSpPr>
          <p:cNvPr id="3" name="Tijdelijke aanduiding voor afbeelding 2">
            <a:extLst>
              <a:ext uri="{FF2B5EF4-FFF2-40B4-BE49-F238E27FC236}">
                <a16:creationId xmlns:a16="http://schemas.microsoft.com/office/drawing/2014/main" id="{B8CA2A8A-206D-4B2A-A432-411C78F5315A}"/>
              </a:ext>
            </a:extLst>
          </p:cNvPr>
          <p:cNvSpPr>
            <a:spLocks noGrp="1"/>
          </p:cNvSpPr>
          <p:nvPr>
            <p:ph type="pic" idx="1"/>
          </p:nvPr>
        </p:nvSpPr>
        <p:spPr>
          <a:xfrm>
            <a:off x="5183188" y="987426"/>
            <a:ext cx="6172200" cy="274482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ijdelijke aanduiding voor tekst 3">
            <a:extLst>
              <a:ext uri="{FF2B5EF4-FFF2-40B4-BE49-F238E27FC236}">
                <a16:creationId xmlns:a16="http://schemas.microsoft.com/office/drawing/2014/main" id="{FF5D3659-3827-471C-805A-E83C73381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
        <p:nvSpPr>
          <p:cNvPr id="5" name="Tijdelijke aanduiding voor datum 3">
            <a:extLst>
              <a:ext uri="{FF2B5EF4-FFF2-40B4-BE49-F238E27FC236}">
                <a16:creationId xmlns:a16="http://schemas.microsoft.com/office/drawing/2014/main" id="{91070D06-C590-4ED6-BEC9-81B4DD4464AA}"/>
              </a:ext>
            </a:extLst>
          </p:cNvPr>
          <p:cNvSpPr>
            <a:spLocks noGrp="1"/>
          </p:cNvSpPr>
          <p:nvPr>
            <p:ph type="dt" sz="half" idx="10"/>
          </p:nvPr>
        </p:nvSpPr>
        <p:spPr/>
        <p:txBody>
          <a:bodyPr/>
          <a:lstStyle>
            <a:lvl1pPr>
              <a:defRPr/>
            </a:lvl1pPr>
          </a:lstStyle>
          <a:p>
            <a:pPr>
              <a:defRPr/>
            </a:pPr>
            <a:fld id="{620E588B-1C30-48C3-9D5F-693F8856ADAE}" type="slidenum">
              <a:rPr lang="en-US"/>
              <a:pPr>
                <a:defRPr/>
              </a:pPr>
              <a:t>‹nr.›</a:t>
            </a:fld>
            <a:endParaRPr lang="en-US" dirty="0"/>
          </a:p>
        </p:txBody>
      </p:sp>
    </p:spTree>
    <p:extLst>
      <p:ext uri="{BB962C8B-B14F-4D97-AF65-F5344CB8AC3E}">
        <p14:creationId xmlns:p14="http://schemas.microsoft.com/office/powerpoint/2010/main" val="16235119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0B285-24DF-4677-A13D-C18304B06D63}"/>
              </a:ext>
            </a:extLst>
          </p:cNvPr>
          <p:cNvSpPr>
            <a:spLocks noGrp="1"/>
          </p:cNvSpPr>
          <p:nvPr>
            <p:ph type="title"/>
          </p:nvPr>
        </p:nvSpPr>
        <p:spPr/>
        <p:txBody>
          <a:bodyPr/>
          <a:lstStyle/>
          <a:p>
            <a:r>
              <a:rPr lang="nl-NL" dirty="0"/>
              <a:t>Klik om stijl te bewerken</a:t>
            </a:r>
            <a:endParaRPr lang="en-US" dirty="0"/>
          </a:p>
        </p:txBody>
      </p:sp>
      <p:sp>
        <p:nvSpPr>
          <p:cNvPr id="3" name="Tijdelijke aanduiding voor verticale tekst 2">
            <a:extLst>
              <a:ext uri="{FF2B5EF4-FFF2-40B4-BE49-F238E27FC236}">
                <a16:creationId xmlns:a16="http://schemas.microsoft.com/office/drawing/2014/main" id="{0FEF14B1-60F5-4F81-903E-28F0F02B295A}"/>
              </a:ext>
            </a:extLst>
          </p:cNvPr>
          <p:cNvSpPr>
            <a:spLocks noGrp="1"/>
          </p:cNvSpPr>
          <p:nvPr>
            <p:ph type="body" orient="vert" idx="1"/>
          </p:nvPr>
        </p:nvSpPr>
        <p:spPr>
          <a:xfrm>
            <a:off x="838200" y="1825625"/>
            <a:ext cx="5394649" cy="4351338"/>
          </a:xfrm>
        </p:spPr>
        <p:txBody>
          <a:bodyPr vert="eaVert"/>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A6EC5964-C653-47D8-BCFE-CE172B9FB802}"/>
              </a:ext>
            </a:extLst>
          </p:cNvPr>
          <p:cNvSpPr>
            <a:spLocks noGrp="1"/>
          </p:cNvSpPr>
          <p:nvPr>
            <p:ph type="dt" sz="half" idx="10"/>
          </p:nvPr>
        </p:nvSpPr>
        <p:spPr/>
        <p:txBody>
          <a:bodyPr/>
          <a:lstStyle>
            <a:lvl1pPr>
              <a:defRPr/>
            </a:lvl1pPr>
          </a:lstStyle>
          <a:p>
            <a:pPr>
              <a:defRPr/>
            </a:pPr>
            <a:fld id="{18047776-FECB-4447-8433-0145B8D44F51}" type="slidenum">
              <a:rPr lang="en-US"/>
              <a:pPr>
                <a:defRPr/>
              </a:pPr>
              <a:t>‹nr.›</a:t>
            </a:fld>
            <a:endParaRPr lang="en-US" dirty="0"/>
          </a:p>
        </p:txBody>
      </p:sp>
    </p:spTree>
    <p:extLst>
      <p:ext uri="{BB962C8B-B14F-4D97-AF65-F5344CB8AC3E}">
        <p14:creationId xmlns:p14="http://schemas.microsoft.com/office/powerpoint/2010/main" val="867608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1CF27FB-B5FA-4BA1-989C-4F3AC1E5862E}"/>
              </a:ext>
            </a:extLst>
          </p:cNvPr>
          <p:cNvSpPr>
            <a:spLocks noGrp="1"/>
          </p:cNvSpPr>
          <p:nvPr>
            <p:ph type="title" orient="vert"/>
          </p:nvPr>
        </p:nvSpPr>
        <p:spPr>
          <a:xfrm>
            <a:off x="4320073" y="365125"/>
            <a:ext cx="2628900" cy="5811838"/>
          </a:xfrm>
        </p:spPr>
        <p:txBody>
          <a:bodyPr vert="eaVert"/>
          <a:lstStyle/>
          <a:p>
            <a:r>
              <a:rPr lang="nl-NL" dirty="0"/>
              <a:t>Klik om stijl te bewerken</a:t>
            </a:r>
            <a:endParaRPr lang="en-US" dirty="0"/>
          </a:p>
        </p:txBody>
      </p:sp>
      <p:sp>
        <p:nvSpPr>
          <p:cNvPr id="3" name="Tijdelijke aanduiding voor verticale tekst 2">
            <a:extLst>
              <a:ext uri="{FF2B5EF4-FFF2-40B4-BE49-F238E27FC236}">
                <a16:creationId xmlns:a16="http://schemas.microsoft.com/office/drawing/2014/main" id="{791AB1D7-2A61-4B5F-A2E6-13567CB8FAD8}"/>
              </a:ext>
            </a:extLst>
          </p:cNvPr>
          <p:cNvSpPr>
            <a:spLocks noGrp="1"/>
          </p:cNvSpPr>
          <p:nvPr>
            <p:ph type="body" orient="vert" idx="1"/>
          </p:nvPr>
        </p:nvSpPr>
        <p:spPr>
          <a:xfrm>
            <a:off x="838200" y="365125"/>
            <a:ext cx="3481873" cy="5811838"/>
          </a:xfrm>
        </p:spPr>
        <p:txBody>
          <a:bodyPr vert="eaVert"/>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D70BFEE1-64AD-4BC3-A413-FA9423A712BA}"/>
              </a:ext>
            </a:extLst>
          </p:cNvPr>
          <p:cNvSpPr>
            <a:spLocks noGrp="1"/>
          </p:cNvSpPr>
          <p:nvPr>
            <p:ph type="dt" sz="half" idx="10"/>
          </p:nvPr>
        </p:nvSpPr>
        <p:spPr/>
        <p:txBody>
          <a:bodyPr/>
          <a:lstStyle>
            <a:lvl1pPr>
              <a:defRPr/>
            </a:lvl1pPr>
          </a:lstStyle>
          <a:p>
            <a:pPr>
              <a:defRPr/>
            </a:pPr>
            <a:fld id="{230328E5-7627-4033-9493-370FFEF35DA0}" type="slidenum">
              <a:rPr lang="en-US"/>
              <a:pPr>
                <a:defRPr/>
              </a:pPr>
              <a:t>‹nr.›</a:t>
            </a:fld>
            <a:endParaRPr lang="en-US" dirty="0"/>
          </a:p>
        </p:txBody>
      </p:sp>
    </p:spTree>
    <p:extLst>
      <p:ext uri="{BB962C8B-B14F-4D97-AF65-F5344CB8AC3E}">
        <p14:creationId xmlns:p14="http://schemas.microsoft.com/office/powerpoint/2010/main" val="29513204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EE8EE5-C69B-49AF-8BEE-C139966D9B40}"/>
              </a:ext>
            </a:extLst>
          </p:cNvPr>
          <p:cNvSpPr>
            <a:spLocks noGrp="1"/>
          </p:cNvSpPr>
          <p:nvPr>
            <p:ph type="ctrTitle"/>
          </p:nvPr>
        </p:nvSpPr>
        <p:spPr>
          <a:xfrm>
            <a:off x="838200" y="1122363"/>
            <a:ext cx="9144000" cy="2387600"/>
          </a:xfrm>
        </p:spPr>
        <p:txBody>
          <a:bodyPr anchor="b"/>
          <a:lstStyle>
            <a:lvl1pPr algn="ctr">
              <a:defRPr sz="6000"/>
            </a:lvl1pPr>
          </a:lstStyle>
          <a:p>
            <a:r>
              <a:rPr lang="nl-NL" dirty="0"/>
              <a:t>Klik om stijl te bewerken</a:t>
            </a:r>
            <a:endParaRPr lang="en-US" dirty="0"/>
          </a:p>
        </p:txBody>
      </p:sp>
      <p:sp>
        <p:nvSpPr>
          <p:cNvPr id="3" name="Ondertitel 2">
            <a:extLst>
              <a:ext uri="{FF2B5EF4-FFF2-40B4-BE49-F238E27FC236}">
                <a16:creationId xmlns:a16="http://schemas.microsoft.com/office/drawing/2014/main" id="{9B562000-CA7C-42C4-91FB-A5A89DE5A540}"/>
              </a:ext>
            </a:extLst>
          </p:cNvPr>
          <p:cNvSpPr>
            <a:spLocks noGrp="1"/>
          </p:cNvSpPr>
          <p:nvPr>
            <p:ph type="subTitle" idx="1"/>
          </p:nvPr>
        </p:nvSpPr>
        <p:spPr>
          <a:xfrm>
            <a:off x="8382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US" dirty="0"/>
          </a:p>
        </p:txBody>
      </p:sp>
      <p:sp>
        <p:nvSpPr>
          <p:cNvPr id="4" name="Tijdelijke aanduiding voor datum 3">
            <a:extLst>
              <a:ext uri="{FF2B5EF4-FFF2-40B4-BE49-F238E27FC236}">
                <a16:creationId xmlns:a16="http://schemas.microsoft.com/office/drawing/2014/main" id="{8BCCADBF-1560-45DF-934A-589FCA387D58}"/>
              </a:ext>
            </a:extLst>
          </p:cNvPr>
          <p:cNvSpPr>
            <a:spLocks noGrp="1"/>
          </p:cNvSpPr>
          <p:nvPr>
            <p:ph type="dt" sz="half" idx="10"/>
          </p:nvPr>
        </p:nvSpPr>
        <p:spPr/>
        <p:txBody>
          <a:bodyPr/>
          <a:lstStyle>
            <a:lvl1pPr>
              <a:defRPr/>
            </a:lvl1pPr>
          </a:lstStyle>
          <a:p>
            <a:pPr>
              <a:defRPr/>
            </a:pPr>
            <a:fld id="{C3BE6019-82C6-4B3D-AF5C-127378DF805A}" type="slidenum">
              <a:rPr lang="en-US"/>
              <a:pPr>
                <a:defRPr/>
              </a:pPr>
              <a:t>‹nr.›</a:t>
            </a:fld>
            <a:endParaRPr lang="en-US" dirty="0"/>
          </a:p>
        </p:txBody>
      </p:sp>
    </p:spTree>
    <p:extLst>
      <p:ext uri="{BB962C8B-B14F-4D97-AF65-F5344CB8AC3E}">
        <p14:creationId xmlns:p14="http://schemas.microsoft.com/office/powerpoint/2010/main" val="16677880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25FD3-CA59-41C9-A95C-615D7723B5EF}"/>
              </a:ext>
            </a:extLst>
          </p:cNvPr>
          <p:cNvSpPr>
            <a:spLocks noGrp="1"/>
          </p:cNvSpPr>
          <p:nvPr>
            <p:ph type="title"/>
          </p:nvPr>
        </p:nvSpPr>
        <p:spPr/>
        <p:txBody>
          <a:bodyPr/>
          <a:lstStyle/>
          <a:p>
            <a:r>
              <a:rPr lang="nl-NL" dirty="0"/>
              <a:t>Klik om stijl te bewerken</a:t>
            </a:r>
            <a:endParaRPr lang="en-US" dirty="0"/>
          </a:p>
        </p:txBody>
      </p:sp>
      <p:sp>
        <p:nvSpPr>
          <p:cNvPr id="3" name="Tijdelijke aanduiding voor inhoud 2">
            <a:extLst>
              <a:ext uri="{FF2B5EF4-FFF2-40B4-BE49-F238E27FC236}">
                <a16:creationId xmlns:a16="http://schemas.microsoft.com/office/drawing/2014/main" id="{ABC87966-2665-4393-A425-34E648D41B1B}"/>
              </a:ext>
            </a:extLst>
          </p:cNvPr>
          <p:cNvSpPr>
            <a:spLocks noGrp="1"/>
          </p:cNvSpPr>
          <p:nvPr>
            <p:ph idx="1"/>
          </p:nvPr>
        </p:nvSpPr>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6DDD5516-1A83-4F17-B594-8D6C29D1C9A6}"/>
              </a:ext>
            </a:extLst>
          </p:cNvPr>
          <p:cNvSpPr>
            <a:spLocks noGrp="1"/>
          </p:cNvSpPr>
          <p:nvPr>
            <p:ph type="dt" sz="half" idx="10"/>
          </p:nvPr>
        </p:nvSpPr>
        <p:spPr/>
        <p:txBody>
          <a:bodyPr/>
          <a:lstStyle>
            <a:lvl1pPr>
              <a:defRPr/>
            </a:lvl1pPr>
          </a:lstStyle>
          <a:p>
            <a:pPr>
              <a:defRPr/>
            </a:pPr>
            <a:fld id="{57C9AEA9-788A-402E-9C04-37DEEE528B81}" type="slidenum">
              <a:rPr lang="en-US"/>
              <a:pPr>
                <a:defRPr/>
              </a:pPr>
              <a:t>‹nr.›</a:t>
            </a:fld>
            <a:endParaRPr lang="en-US" dirty="0"/>
          </a:p>
        </p:txBody>
      </p:sp>
    </p:spTree>
    <p:extLst>
      <p:ext uri="{BB962C8B-B14F-4D97-AF65-F5344CB8AC3E}">
        <p14:creationId xmlns:p14="http://schemas.microsoft.com/office/powerpoint/2010/main" val="35375149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FD31F-0E54-4586-927C-C98AD06EC8C9}"/>
              </a:ext>
            </a:extLst>
          </p:cNvPr>
          <p:cNvSpPr>
            <a:spLocks noGrp="1"/>
          </p:cNvSpPr>
          <p:nvPr>
            <p:ph type="title"/>
          </p:nvPr>
        </p:nvSpPr>
        <p:spPr>
          <a:xfrm>
            <a:off x="831850" y="1709738"/>
            <a:ext cx="10515600" cy="2852737"/>
          </a:xfrm>
        </p:spPr>
        <p:txBody>
          <a:bodyPr anchor="b"/>
          <a:lstStyle>
            <a:lvl1pPr>
              <a:defRPr sz="6000"/>
            </a:lvl1pPr>
          </a:lstStyle>
          <a:p>
            <a:r>
              <a:rPr lang="nl-NL" dirty="0"/>
              <a:t>Klik om stijl te bewerken</a:t>
            </a:r>
            <a:endParaRPr lang="en-US" dirty="0"/>
          </a:p>
        </p:txBody>
      </p:sp>
      <p:sp>
        <p:nvSpPr>
          <p:cNvPr id="3" name="Tijdelijke aanduiding voor tekst 2">
            <a:extLst>
              <a:ext uri="{FF2B5EF4-FFF2-40B4-BE49-F238E27FC236}">
                <a16:creationId xmlns:a16="http://schemas.microsoft.com/office/drawing/2014/main" id="{9AA03B40-8C62-4435-997A-D6AFAFF79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Tekststijl van het model bewerken</a:t>
            </a:r>
          </a:p>
        </p:txBody>
      </p:sp>
      <p:sp>
        <p:nvSpPr>
          <p:cNvPr id="4" name="Tijdelijke aanduiding voor datum 3">
            <a:extLst>
              <a:ext uri="{FF2B5EF4-FFF2-40B4-BE49-F238E27FC236}">
                <a16:creationId xmlns:a16="http://schemas.microsoft.com/office/drawing/2014/main" id="{E831D34F-3395-45CC-BC4D-4D89E1885BF3}"/>
              </a:ext>
            </a:extLst>
          </p:cNvPr>
          <p:cNvSpPr>
            <a:spLocks noGrp="1"/>
          </p:cNvSpPr>
          <p:nvPr>
            <p:ph type="dt" sz="half" idx="10"/>
          </p:nvPr>
        </p:nvSpPr>
        <p:spPr/>
        <p:txBody>
          <a:bodyPr/>
          <a:lstStyle>
            <a:lvl1pPr>
              <a:defRPr/>
            </a:lvl1pPr>
          </a:lstStyle>
          <a:p>
            <a:pPr>
              <a:defRPr/>
            </a:pPr>
            <a:fld id="{39C33ED0-5AC7-4CE6-A894-E11353F4703B}" type="slidenum">
              <a:rPr lang="en-US"/>
              <a:pPr>
                <a:defRPr/>
              </a:pPr>
              <a:t>‹nr.›</a:t>
            </a:fld>
            <a:endParaRPr lang="en-US" dirty="0"/>
          </a:p>
        </p:txBody>
      </p:sp>
    </p:spTree>
    <p:extLst>
      <p:ext uri="{BB962C8B-B14F-4D97-AF65-F5344CB8AC3E}">
        <p14:creationId xmlns:p14="http://schemas.microsoft.com/office/powerpoint/2010/main" val="281603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D8168A03-13CA-42A4-85E3-937ACB1B564A}"/>
              </a:ext>
            </a:extLst>
          </p:cNvPr>
          <p:cNvSpPr>
            <a:spLocks noGrp="1"/>
          </p:cNvSpPr>
          <p:nvPr>
            <p:ph type="dt" sz="half" idx="10"/>
          </p:nvPr>
        </p:nvSpPr>
        <p:spPr/>
        <p:txBody>
          <a:bodyPr/>
          <a:lstStyle>
            <a:lvl1pPr>
              <a:defRPr/>
            </a:lvl1pPr>
          </a:lstStyle>
          <a:p>
            <a:pPr>
              <a:defRPr/>
            </a:pPr>
            <a:fld id="{C1FC68E6-F2DE-4834-9F8D-111DA2E253A0}" type="slidenum">
              <a:rPr lang="en-US"/>
              <a:pPr>
                <a:defRPr/>
              </a:pPr>
              <a:t>‹nr.›</a:t>
            </a:fld>
            <a:endParaRPr lang="en-US" dirty="0"/>
          </a:p>
        </p:txBody>
      </p:sp>
    </p:spTree>
    <p:extLst>
      <p:ext uri="{BB962C8B-B14F-4D97-AF65-F5344CB8AC3E}">
        <p14:creationId xmlns:p14="http://schemas.microsoft.com/office/powerpoint/2010/main" val="31206264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A1B74-46E5-4E4B-8C95-7A33BEA6EDA6}"/>
              </a:ext>
            </a:extLst>
          </p:cNvPr>
          <p:cNvSpPr>
            <a:spLocks noGrp="1"/>
          </p:cNvSpPr>
          <p:nvPr>
            <p:ph type="title"/>
          </p:nvPr>
        </p:nvSpPr>
        <p:spPr/>
        <p:txBody>
          <a:bodyPr/>
          <a:lstStyle/>
          <a:p>
            <a:r>
              <a:rPr lang="nl-NL" dirty="0"/>
              <a:t>Klik om stijl te bewerken</a:t>
            </a:r>
            <a:endParaRPr lang="en-US" dirty="0"/>
          </a:p>
        </p:txBody>
      </p:sp>
      <p:sp>
        <p:nvSpPr>
          <p:cNvPr id="3" name="Tijdelijke aanduiding voor inhoud 2">
            <a:extLst>
              <a:ext uri="{FF2B5EF4-FFF2-40B4-BE49-F238E27FC236}">
                <a16:creationId xmlns:a16="http://schemas.microsoft.com/office/drawing/2014/main" id="{86E7BA4D-B3CF-401B-9D73-60421F4D68C9}"/>
              </a:ext>
            </a:extLst>
          </p:cNvPr>
          <p:cNvSpPr>
            <a:spLocks noGrp="1"/>
          </p:cNvSpPr>
          <p:nvPr>
            <p:ph sz="half" idx="1"/>
          </p:nvPr>
        </p:nvSpPr>
        <p:spPr>
          <a:xfrm>
            <a:off x="838200" y="1825625"/>
            <a:ext cx="5181600" cy="435133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inhoud 3">
            <a:extLst>
              <a:ext uri="{FF2B5EF4-FFF2-40B4-BE49-F238E27FC236}">
                <a16:creationId xmlns:a16="http://schemas.microsoft.com/office/drawing/2014/main" id="{AF51D1A8-3BF2-43D6-A638-89DE57E23022}"/>
              </a:ext>
            </a:extLst>
          </p:cNvPr>
          <p:cNvSpPr>
            <a:spLocks noGrp="1"/>
          </p:cNvSpPr>
          <p:nvPr>
            <p:ph sz="half" idx="2"/>
          </p:nvPr>
        </p:nvSpPr>
        <p:spPr>
          <a:xfrm>
            <a:off x="6172200" y="1825625"/>
            <a:ext cx="5181600" cy="435133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ijdelijke aanduiding voor datum 3">
            <a:extLst>
              <a:ext uri="{FF2B5EF4-FFF2-40B4-BE49-F238E27FC236}">
                <a16:creationId xmlns:a16="http://schemas.microsoft.com/office/drawing/2014/main" id="{2B9273F9-20FF-4FD3-8374-B24322CC85AA}"/>
              </a:ext>
            </a:extLst>
          </p:cNvPr>
          <p:cNvSpPr>
            <a:spLocks noGrp="1"/>
          </p:cNvSpPr>
          <p:nvPr>
            <p:ph type="dt" sz="half" idx="10"/>
          </p:nvPr>
        </p:nvSpPr>
        <p:spPr/>
        <p:txBody>
          <a:bodyPr/>
          <a:lstStyle>
            <a:lvl1pPr>
              <a:defRPr/>
            </a:lvl1pPr>
          </a:lstStyle>
          <a:p>
            <a:pPr>
              <a:defRPr/>
            </a:pPr>
            <a:fld id="{F544CA77-A171-4E1C-931C-B118011F455E}" type="slidenum">
              <a:rPr lang="en-US"/>
              <a:pPr>
                <a:defRPr/>
              </a:pPr>
              <a:t>‹nr.›</a:t>
            </a:fld>
            <a:endParaRPr lang="en-US" dirty="0"/>
          </a:p>
        </p:txBody>
      </p:sp>
    </p:spTree>
    <p:extLst>
      <p:ext uri="{BB962C8B-B14F-4D97-AF65-F5344CB8AC3E}">
        <p14:creationId xmlns:p14="http://schemas.microsoft.com/office/powerpoint/2010/main" val="17128278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0B6D00-EA5A-46C2-B14A-5CB4E31E310C}"/>
              </a:ext>
            </a:extLst>
          </p:cNvPr>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5F6BC4A3-E0F9-4ED9-8D4E-2481C88C1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4" name="Tijdelijke aanduiding voor inhoud 3">
            <a:extLst>
              <a:ext uri="{FF2B5EF4-FFF2-40B4-BE49-F238E27FC236}">
                <a16:creationId xmlns:a16="http://schemas.microsoft.com/office/drawing/2014/main" id="{AF9E779D-5BE1-4E35-96AC-13ED1DFD7AD0}"/>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a:extLst>
              <a:ext uri="{FF2B5EF4-FFF2-40B4-BE49-F238E27FC236}">
                <a16:creationId xmlns:a16="http://schemas.microsoft.com/office/drawing/2014/main" id="{E843E33E-BB7E-41A5-A991-AFD6F50101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84DB8EE4-FB10-4C9B-B8B6-63EA82197B1B}"/>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3">
            <a:extLst>
              <a:ext uri="{FF2B5EF4-FFF2-40B4-BE49-F238E27FC236}">
                <a16:creationId xmlns:a16="http://schemas.microsoft.com/office/drawing/2014/main" id="{531B6E8E-48AF-4E59-ACB6-156B9E86CCE3}"/>
              </a:ext>
            </a:extLst>
          </p:cNvPr>
          <p:cNvSpPr>
            <a:spLocks noGrp="1"/>
          </p:cNvSpPr>
          <p:nvPr>
            <p:ph type="dt" sz="half" idx="10"/>
          </p:nvPr>
        </p:nvSpPr>
        <p:spPr/>
        <p:txBody>
          <a:bodyPr/>
          <a:lstStyle>
            <a:lvl1pPr>
              <a:defRPr/>
            </a:lvl1pPr>
          </a:lstStyle>
          <a:p>
            <a:pPr>
              <a:defRPr/>
            </a:pPr>
            <a:fld id="{53FB9919-2D52-4825-A599-739B8F5BEAEC}" type="slidenum">
              <a:rPr lang="en-US"/>
              <a:pPr>
                <a:defRPr/>
              </a:pPr>
              <a:t>‹nr.›</a:t>
            </a:fld>
            <a:endParaRPr lang="en-US" dirty="0"/>
          </a:p>
        </p:txBody>
      </p:sp>
    </p:spTree>
    <p:extLst>
      <p:ext uri="{BB962C8B-B14F-4D97-AF65-F5344CB8AC3E}">
        <p14:creationId xmlns:p14="http://schemas.microsoft.com/office/powerpoint/2010/main" val="23848888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FFB37-257F-4159-8B7A-61B7A43C402C}"/>
              </a:ext>
            </a:extLst>
          </p:cNvPr>
          <p:cNvSpPr>
            <a:spLocks noGrp="1"/>
          </p:cNvSpPr>
          <p:nvPr>
            <p:ph type="title"/>
          </p:nvPr>
        </p:nvSpPr>
        <p:spPr/>
        <p:txBody>
          <a:bodyPr/>
          <a:lstStyle/>
          <a:p>
            <a:r>
              <a:rPr lang="nl-NL" dirty="0"/>
              <a:t>Klik om stijl te bewerken</a:t>
            </a:r>
            <a:endParaRPr lang="en-US" dirty="0"/>
          </a:p>
        </p:txBody>
      </p:sp>
      <p:sp>
        <p:nvSpPr>
          <p:cNvPr id="3" name="Tijdelijke aanduiding voor datum 3">
            <a:extLst>
              <a:ext uri="{FF2B5EF4-FFF2-40B4-BE49-F238E27FC236}">
                <a16:creationId xmlns:a16="http://schemas.microsoft.com/office/drawing/2014/main" id="{0946DFE1-6159-4E0C-9E7F-25D9539FDE75}"/>
              </a:ext>
            </a:extLst>
          </p:cNvPr>
          <p:cNvSpPr>
            <a:spLocks noGrp="1"/>
          </p:cNvSpPr>
          <p:nvPr>
            <p:ph type="dt" sz="half" idx="10"/>
          </p:nvPr>
        </p:nvSpPr>
        <p:spPr/>
        <p:txBody>
          <a:bodyPr/>
          <a:lstStyle>
            <a:lvl1pPr>
              <a:defRPr/>
            </a:lvl1pPr>
          </a:lstStyle>
          <a:p>
            <a:pPr>
              <a:defRPr/>
            </a:pPr>
            <a:fld id="{E9A0A330-AD19-423F-921D-CC8AAB53CC41}" type="slidenum">
              <a:rPr lang="en-US"/>
              <a:pPr>
                <a:defRPr/>
              </a:pPr>
              <a:t>‹nr.›</a:t>
            </a:fld>
            <a:endParaRPr lang="en-US" dirty="0"/>
          </a:p>
        </p:txBody>
      </p:sp>
    </p:spTree>
    <p:extLst>
      <p:ext uri="{BB962C8B-B14F-4D97-AF65-F5344CB8AC3E}">
        <p14:creationId xmlns:p14="http://schemas.microsoft.com/office/powerpoint/2010/main" val="2006833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F268F424-AAD1-434A-A41C-283F446266BC}"/>
              </a:ext>
            </a:extLst>
          </p:cNvPr>
          <p:cNvSpPr>
            <a:spLocks noGrp="1"/>
          </p:cNvSpPr>
          <p:nvPr>
            <p:ph type="dt" sz="half" idx="10"/>
          </p:nvPr>
        </p:nvSpPr>
        <p:spPr/>
        <p:txBody>
          <a:bodyPr/>
          <a:lstStyle>
            <a:lvl1pPr>
              <a:defRPr/>
            </a:lvl1pPr>
          </a:lstStyle>
          <a:p>
            <a:pPr>
              <a:defRPr/>
            </a:pPr>
            <a:fld id="{C9C4053F-CA8E-472F-8E56-120402D2EAB7}" type="slidenum">
              <a:rPr lang="en-US"/>
              <a:pPr>
                <a:defRPr/>
              </a:pPr>
              <a:t>‹nr.›</a:t>
            </a:fld>
            <a:endParaRPr lang="en-US" dirty="0"/>
          </a:p>
        </p:txBody>
      </p:sp>
    </p:spTree>
    <p:extLst>
      <p:ext uri="{BB962C8B-B14F-4D97-AF65-F5344CB8AC3E}">
        <p14:creationId xmlns:p14="http://schemas.microsoft.com/office/powerpoint/2010/main" val="9335089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67337-B002-4231-B9C5-14554CA1A697}"/>
              </a:ext>
            </a:extLst>
          </p:cNvPr>
          <p:cNvSpPr>
            <a:spLocks noGrp="1"/>
          </p:cNvSpPr>
          <p:nvPr>
            <p:ph type="title"/>
          </p:nvPr>
        </p:nvSpPr>
        <p:spPr>
          <a:xfrm>
            <a:off x="839788" y="457200"/>
            <a:ext cx="3932237" cy="1600200"/>
          </a:xfrm>
        </p:spPr>
        <p:txBody>
          <a:bodyPr anchor="b"/>
          <a:lstStyle>
            <a:lvl1pPr>
              <a:defRPr sz="3200"/>
            </a:lvl1pPr>
          </a:lstStyle>
          <a:p>
            <a:r>
              <a:rPr lang="nl-NL" dirty="0"/>
              <a:t>Klik om stijl te bewerken</a:t>
            </a:r>
            <a:endParaRPr lang="en-US" dirty="0"/>
          </a:p>
        </p:txBody>
      </p:sp>
      <p:sp>
        <p:nvSpPr>
          <p:cNvPr id="3" name="Tijdelijke aanduiding voor inhoud 2">
            <a:extLst>
              <a:ext uri="{FF2B5EF4-FFF2-40B4-BE49-F238E27FC236}">
                <a16:creationId xmlns:a16="http://schemas.microsoft.com/office/drawing/2014/main" id="{48E60D88-8AD2-45B4-8FD0-B208688A2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tekst 3">
            <a:extLst>
              <a:ext uri="{FF2B5EF4-FFF2-40B4-BE49-F238E27FC236}">
                <a16:creationId xmlns:a16="http://schemas.microsoft.com/office/drawing/2014/main" id="{09CF014B-88AC-4A3E-8AC2-FE84E4ED8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
        <p:nvSpPr>
          <p:cNvPr id="5" name="Tijdelijke aanduiding voor datum 3">
            <a:extLst>
              <a:ext uri="{FF2B5EF4-FFF2-40B4-BE49-F238E27FC236}">
                <a16:creationId xmlns:a16="http://schemas.microsoft.com/office/drawing/2014/main" id="{8F69EF1E-196B-4499-B69D-C765A43B0408}"/>
              </a:ext>
            </a:extLst>
          </p:cNvPr>
          <p:cNvSpPr>
            <a:spLocks noGrp="1"/>
          </p:cNvSpPr>
          <p:nvPr>
            <p:ph type="dt" sz="half" idx="10"/>
          </p:nvPr>
        </p:nvSpPr>
        <p:spPr/>
        <p:txBody>
          <a:bodyPr/>
          <a:lstStyle>
            <a:lvl1pPr>
              <a:defRPr/>
            </a:lvl1pPr>
          </a:lstStyle>
          <a:p>
            <a:pPr>
              <a:defRPr/>
            </a:pPr>
            <a:fld id="{06FE3CBA-1E56-444B-AF87-A45AE6F5582D}" type="slidenum">
              <a:rPr lang="en-US"/>
              <a:pPr>
                <a:defRPr/>
              </a:pPr>
              <a:t>‹nr.›</a:t>
            </a:fld>
            <a:endParaRPr lang="en-US" dirty="0"/>
          </a:p>
        </p:txBody>
      </p:sp>
    </p:spTree>
    <p:extLst>
      <p:ext uri="{BB962C8B-B14F-4D97-AF65-F5344CB8AC3E}">
        <p14:creationId xmlns:p14="http://schemas.microsoft.com/office/powerpoint/2010/main" val="42455703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58362-75A4-4F9E-906B-75F8D4861B80}"/>
              </a:ext>
            </a:extLst>
          </p:cNvPr>
          <p:cNvSpPr>
            <a:spLocks noGrp="1"/>
          </p:cNvSpPr>
          <p:nvPr>
            <p:ph type="title"/>
          </p:nvPr>
        </p:nvSpPr>
        <p:spPr>
          <a:xfrm>
            <a:off x="839788" y="457200"/>
            <a:ext cx="3932237" cy="1600200"/>
          </a:xfrm>
        </p:spPr>
        <p:txBody>
          <a:bodyPr anchor="b"/>
          <a:lstStyle>
            <a:lvl1pPr>
              <a:defRPr sz="3200"/>
            </a:lvl1pPr>
          </a:lstStyle>
          <a:p>
            <a:r>
              <a:rPr lang="nl-NL" dirty="0"/>
              <a:t>Klik om stijl te bewerken</a:t>
            </a:r>
            <a:endParaRPr lang="en-US" dirty="0"/>
          </a:p>
        </p:txBody>
      </p:sp>
      <p:sp>
        <p:nvSpPr>
          <p:cNvPr id="3" name="Tijdelijke aanduiding voor afbeelding 2">
            <a:extLst>
              <a:ext uri="{FF2B5EF4-FFF2-40B4-BE49-F238E27FC236}">
                <a16:creationId xmlns:a16="http://schemas.microsoft.com/office/drawing/2014/main" id="{B8CA2A8A-206D-4B2A-A432-411C78F5315A}"/>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ijdelijke aanduiding voor tekst 3">
            <a:extLst>
              <a:ext uri="{FF2B5EF4-FFF2-40B4-BE49-F238E27FC236}">
                <a16:creationId xmlns:a16="http://schemas.microsoft.com/office/drawing/2014/main" id="{FF5D3659-3827-471C-805A-E83C73381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
        <p:nvSpPr>
          <p:cNvPr id="5" name="Tijdelijke aanduiding voor datum 3">
            <a:extLst>
              <a:ext uri="{FF2B5EF4-FFF2-40B4-BE49-F238E27FC236}">
                <a16:creationId xmlns:a16="http://schemas.microsoft.com/office/drawing/2014/main" id="{1AFE6240-6236-4853-B077-5518A30D9ACB}"/>
              </a:ext>
            </a:extLst>
          </p:cNvPr>
          <p:cNvSpPr>
            <a:spLocks noGrp="1"/>
          </p:cNvSpPr>
          <p:nvPr>
            <p:ph type="dt" sz="half" idx="10"/>
          </p:nvPr>
        </p:nvSpPr>
        <p:spPr/>
        <p:txBody>
          <a:bodyPr/>
          <a:lstStyle>
            <a:lvl1pPr>
              <a:defRPr/>
            </a:lvl1pPr>
          </a:lstStyle>
          <a:p>
            <a:pPr>
              <a:defRPr/>
            </a:pPr>
            <a:fld id="{B40E40C7-765C-47E8-9E8E-3059D954D2CC}" type="slidenum">
              <a:rPr lang="en-US"/>
              <a:pPr>
                <a:defRPr/>
              </a:pPr>
              <a:t>‹nr.›</a:t>
            </a:fld>
            <a:endParaRPr lang="en-US" dirty="0"/>
          </a:p>
        </p:txBody>
      </p:sp>
    </p:spTree>
    <p:extLst>
      <p:ext uri="{BB962C8B-B14F-4D97-AF65-F5344CB8AC3E}">
        <p14:creationId xmlns:p14="http://schemas.microsoft.com/office/powerpoint/2010/main" val="28708698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0B285-24DF-4677-A13D-C18304B06D63}"/>
              </a:ext>
            </a:extLst>
          </p:cNvPr>
          <p:cNvSpPr>
            <a:spLocks noGrp="1"/>
          </p:cNvSpPr>
          <p:nvPr>
            <p:ph type="title"/>
          </p:nvPr>
        </p:nvSpPr>
        <p:spPr/>
        <p:txBody>
          <a:bodyPr/>
          <a:lstStyle/>
          <a:p>
            <a:r>
              <a:rPr lang="nl-NL" dirty="0"/>
              <a:t>Klik om stijl te bewerken</a:t>
            </a:r>
            <a:endParaRPr lang="en-US" dirty="0"/>
          </a:p>
        </p:txBody>
      </p:sp>
      <p:sp>
        <p:nvSpPr>
          <p:cNvPr id="3" name="Tijdelijke aanduiding voor verticale tekst 2">
            <a:extLst>
              <a:ext uri="{FF2B5EF4-FFF2-40B4-BE49-F238E27FC236}">
                <a16:creationId xmlns:a16="http://schemas.microsoft.com/office/drawing/2014/main" id="{0FEF14B1-60F5-4F81-903E-28F0F02B295A}"/>
              </a:ext>
            </a:extLst>
          </p:cNvPr>
          <p:cNvSpPr>
            <a:spLocks noGrp="1"/>
          </p:cNvSpPr>
          <p:nvPr>
            <p:ph type="body" orient="vert" idx="1"/>
          </p:nvPr>
        </p:nvSpPr>
        <p:spPr>
          <a:xfrm>
            <a:off x="838200" y="1825625"/>
            <a:ext cx="8240486" cy="4351338"/>
          </a:xfrm>
        </p:spPr>
        <p:txBody>
          <a:bodyPr vert="eaVert"/>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57FE2EE8-24FB-4B0C-8AD0-80A9CACF424B}"/>
              </a:ext>
            </a:extLst>
          </p:cNvPr>
          <p:cNvSpPr>
            <a:spLocks noGrp="1"/>
          </p:cNvSpPr>
          <p:nvPr>
            <p:ph type="dt" sz="half" idx="10"/>
          </p:nvPr>
        </p:nvSpPr>
        <p:spPr/>
        <p:txBody>
          <a:bodyPr/>
          <a:lstStyle>
            <a:lvl1pPr>
              <a:defRPr/>
            </a:lvl1pPr>
          </a:lstStyle>
          <a:p>
            <a:pPr>
              <a:defRPr/>
            </a:pPr>
            <a:fld id="{CC00F3E9-6A62-452E-9182-D52934DC1EFE}" type="slidenum">
              <a:rPr lang="en-US"/>
              <a:pPr>
                <a:defRPr/>
              </a:pPr>
              <a:t>‹nr.›</a:t>
            </a:fld>
            <a:endParaRPr lang="en-US" dirty="0"/>
          </a:p>
        </p:txBody>
      </p:sp>
    </p:spTree>
    <p:extLst>
      <p:ext uri="{BB962C8B-B14F-4D97-AF65-F5344CB8AC3E}">
        <p14:creationId xmlns:p14="http://schemas.microsoft.com/office/powerpoint/2010/main" val="14083896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1CF27FB-B5FA-4BA1-989C-4F3AC1E5862E}"/>
              </a:ext>
            </a:extLst>
          </p:cNvPr>
          <p:cNvSpPr>
            <a:spLocks noGrp="1"/>
          </p:cNvSpPr>
          <p:nvPr>
            <p:ph type="title" orient="vert"/>
          </p:nvPr>
        </p:nvSpPr>
        <p:spPr>
          <a:xfrm>
            <a:off x="8724900" y="365125"/>
            <a:ext cx="2628900" cy="5811838"/>
          </a:xfrm>
        </p:spPr>
        <p:txBody>
          <a:bodyPr vert="eaVert"/>
          <a:lstStyle/>
          <a:p>
            <a:r>
              <a:rPr lang="nl-NL" dirty="0"/>
              <a:t>Klik om stijl te bewerken</a:t>
            </a:r>
            <a:endParaRPr lang="en-US" dirty="0"/>
          </a:p>
        </p:txBody>
      </p:sp>
      <p:sp>
        <p:nvSpPr>
          <p:cNvPr id="3" name="Tijdelijke aanduiding voor verticale tekst 2">
            <a:extLst>
              <a:ext uri="{FF2B5EF4-FFF2-40B4-BE49-F238E27FC236}">
                <a16:creationId xmlns:a16="http://schemas.microsoft.com/office/drawing/2014/main" id="{791AB1D7-2A61-4B5F-A2E6-13567CB8FAD8}"/>
              </a:ext>
            </a:extLst>
          </p:cNvPr>
          <p:cNvSpPr>
            <a:spLocks noGrp="1"/>
          </p:cNvSpPr>
          <p:nvPr>
            <p:ph type="body" orient="vert" idx="1"/>
          </p:nvPr>
        </p:nvSpPr>
        <p:spPr>
          <a:xfrm>
            <a:off x="838200" y="365125"/>
            <a:ext cx="7734300" cy="5811838"/>
          </a:xfrm>
        </p:spPr>
        <p:txBody>
          <a:bodyPr vert="eaVert"/>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BDA69370-2FE8-49A0-9F29-DFC681FF4A84}"/>
              </a:ext>
            </a:extLst>
          </p:cNvPr>
          <p:cNvSpPr>
            <a:spLocks noGrp="1"/>
          </p:cNvSpPr>
          <p:nvPr>
            <p:ph type="dt" sz="half" idx="10"/>
          </p:nvPr>
        </p:nvSpPr>
        <p:spPr/>
        <p:txBody>
          <a:bodyPr/>
          <a:lstStyle>
            <a:lvl1pPr>
              <a:defRPr/>
            </a:lvl1pPr>
          </a:lstStyle>
          <a:p>
            <a:pPr>
              <a:defRPr/>
            </a:pPr>
            <a:fld id="{5D6AE767-F887-4026-8FE7-94C2030BAB4A}" type="slidenum">
              <a:rPr lang="en-US"/>
              <a:pPr>
                <a:defRPr/>
              </a:pPr>
              <a:t>‹nr.›</a:t>
            </a:fld>
            <a:endParaRPr lang="en-US" dirty="0"/>
          </a:p>
        </p:txBody>
      </p:sp>
    </p:spTree>
    <p:extLst>
      <p:ext uri="{BB962C8B-B14F-4D97-AF65-F5344CB8AC3E}">
        <p14:creationId xmlns:p14="http://schemas.microsoft.com/office/powerpoint/2010/main" val="22378725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8957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381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67337-B002-4231-B9C5-14554CA1A697}"/>
              </a:ext>
            </a:extLst>
          </p:cNvPr>
          <p:cNvSpPr>
            <a:spLocks noGrp="1"/>
          </p:cNvSpPr>
          <p:nvPr>
            <p:ph type="title"/>
          </p:nvPr>
        </p:nvSpPr>
        <p:spPr>
          <a:xfrm>
            <a:off x="839788" y="457200"/>
            <a:ext cx="3932237" cy="1600200"/>
          </a:xfrm>
        </p:spPr>
        <p:txBody>
          <a:bodyPr anchor="b"/>
          <a:lstStyle>
            <a:lvl1pPr>
              <a:defRPr sz="3200"/>
            </a:lvl1pPr>
          </a:lstStyle>
          <a:p>
            <a:r>
              <a:rPr lang="nl-NL" dirty="0"/>
              <a:t>Klik om stijl te bewerken</a:t>
            </a:r>
            <a:endParaRPr lang="en-US" dirty="0"/>
          </a:p>
        </p:txBody>
      </p:sp>
      <p:sp>
        <p:nvSpPr>
          <p:cNvPr id="3" name="Tijdelijke aanduiding voor inhoud 2">
            <a:extLst>
              <a:ext uri="{FF2B5EF4-FFF2-40B4-BE49-F238E27FC236}">
                <a16:creationId xmlns:a16="http://schemas.microsoft.com/office/drawing/2014/main" id="{48E60D88-8AD2-45B4-8FD0-B208688A2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tekst 3">
            <a:extLst>
              <a:ext uri="{FF2B5EF4-FFF2-40B4-BE49-F238E27FC236}">
                <a16:creationId xmlns:a16="http://schemas.microsoft.com/office/drawing/2014/main" id="{09CF014B-88AC-4A3E-8AC2-FE84E4ED8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3">
            <a:extLst>
              <a:ext uri="{FF2B5EF4-FFF2-40B4-BE49-F238E27FC236}">
                <a16:creationId xmlns:a16="http://schemas.microsoft.com/office/drawing/2014/main" id="{4AB4785D-9A4A-4ECA-8923-2C4129A09A13}"/>
              </a:ext>
            </a:extLst>
          </p:cNvPr>
          <p:cNvSpPr>
            <a:spLocks noGrp="1"/>
          </p:cNvSpPr>
          <p:nvPr>
            <p:ph type="dt" sz="half" idx="10"/>
          </p:nvPr>
        </p:nvSpPr>
        <p:spPr/>
        <p:txBody>
          <a:bodyPr/>
          <a:lstStyle>
            <a:lvl1pPr>
              <a:defRPr/>
            </a:lvl1pPr>
          </a:lstStyle>
          <a:p>
            <a:pPr>
              <a:defRPr/>
            </a:pPr>
            <a:fld id="{DEA6A53A-38C3-4689-B0C2-AB437A08466C}" type="slidenum">
              <a:rPr lang="en-US"/>
              <a:pPr>
                <a:defRPr/>
              </a:pPr>
              <a:t>‹nr.›</a:t>
            </a:fld>
            <a:endParaRPr lang="en-US" dirty="0"/>
          </a:p>
        </p:txBody>
      </p:sp>
    </p:spTree>
    <p:extLst>
      <p:ext uri="{BB962C8B-B14F-4D97-AF65-F5344CB8AC3E}">
        <p14:creationId xmlns:p14="http://schemas.microsoft.com/office/powerpoint/2010/main" val="410848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58362-75A4-4F9E-906B-75F8D4861B80}"/>
              </a:ext>
            </a:extLst>
          </p:cNvPr>
          <p:cNvSpPr>
            <a:spLocks noGrp="1"/>
          </p:cNvSpPr>
          <p:nvPr>
            <p:ph type="title"/>
          </p:nvPr>
        </p:nvSpPr>
        <p:spPr>
          <a:xfrm>
            <a:off x="839788" y="457200"/>
            <a:ext cx="3932237" cy="1600200"/>
          </a:xfrm>
        </p:spPr>
        <p:txBody>
          <a:bodyPr anchor="b"/>
          <a:lstStyle>
            <a:lvl1pPr>
              <a:defRPr sz="3200"/>
            </a:lvl1pPr>
          </a:lstStyle>
          <a:p>
            <a:r>
              <a:rPr lang="nl-NL" dirty="0"/>
              <a:t>Klik om stijl te bewerken</a:t>
            </a:r>
            <a:endParaRPr lang="en-US" dirty="0"/>
          </a:p>
        </p:txBody>
      </p:sp>
      <p:sp>
        <p:nvSpPr>
          <p:cNvPr id="3" name="Tijdelijke aanduiding voor afbeelding 2">
            <a:extLst>
              <a:ext uri="{FF2B5EF4-FFF2-40B4-BE49-F238E27FC236}">
                <a16:creationId xmlns:a16="http://schemas.microsoft.com/office/drawing/2014/main" id="{B8CA2A8A-206D-4B2A-A432-411C78F5315A}"/>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dirty="0"/>
              <a:t>Klik op het pictogram als u een afbeelding wilt toevoegen</a:t>
            </a:r>
            <a:endParaRPr lang="en-US" noProof="0" dirty="0"/>
          </a:p>
        </p:txBody>
      </p:sp>
      <p:sp>
        <p:nvSpPr>
          <p:cNvPr id="4" name="Tijdelijke aanduiding voor tekst 3">
            <a:extLst>
              <a:ext uri="{FF2B5EF4-FFF2-40B4-BE49-F238E27FC236}">
                <a16:creationId xmlns:a16="http://schemas.microsoft.com/office/drawing/2014/main" id="{FF5D3659-3827-471C-805A-E83C73381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3">
            <a:extLst>
              <a:ext uri="{FF2B5EF4-FFF2-40B4-BE49-F238E27FC236}">
                <a16:creationId xmlns:a16="http://schemas.microsoft.com/office/drawing/2014/main" id="{6809CE80-4AB0-42EA-A544-140023FD3311}"/>
              </a:ext>
            </a:extLst>
          </p:cNvPr>
          <p:cNvSpPr>
            <a:spLocks noGrp="1"/>
          </p:cNvSpPr>
          <p:nvPr>
            <p:ph type="dt" sz="half" idx="10"/>
          </p:nvPr>
        </p:nvSpPr>
        <p:spPr/>
        <p:txBody>
          <a:bodyPr/>
          <a:lstStyle>
            <a:lvl1pPr>
              <a:defRPr/>
            </a:lvl1pPr>
          </a:lstStyle>
          <a:p>
            <a:pPr>
              <a:defRPr/>
            </a:pPr>
            <a:fld id="{DA599D56-6605-4583-8330-4E246AA7AA5A}" type="slidenum">
              <a:rPr lang="en-US"/>
              <a:pPr>
                <a:defRPr/>
              </a:pPr>
              <a:t>‹nr.›</a:t>
            </a:fld>
            <a:endParaRPr lang="en-US" dirty="0"/>
          </a:p>
        </p:txBody>
      </p:sp>
    </p:spTree>
    <p:extLst>
      <p:ext uri="{BB962C8B-B14F-4D97-AF65-F5344CB8AC3E}">
        <p14:creationId xmlns:p14="http://schemas.microsoft.com/office/powerpoint/2010/main" val="330512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56C83CB0-98C7-4C8F-A496-598D70F4457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a:t>Klik om stijl te bewerken</a:t>
            </a:r>
            <a:endParaRPr lang="en-US" altLang="en-US"/>
          </a:p>
        </p:txBody>
      </p:sp>
      <p:sp>
        <p:nvSpPr>
          <p:cNvPr id="1027" name="Tijdelijke aanduiding voor tekst 2">
            <a:extLst>
              <a:ext uri="{FF2B5EF4-FFF2-40B4-BE49-F238E27FC236}">
                <a16:creationId xmlns:a16="http://schemas.microsoft.com/office/drawing/2014/main" id="{63D9E0A2-5091-4AB3-9C74-A28B697A20B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a:t>Tekststijl van het model bewerken</a:t>
            </a:r>
          </a:p>
          <a:p>
            <a:pPr lvl="1"/>
            <a:r>
              <a:rPr lang="nl-NL" altLang="en-US"/>
              <a:t>Tweede niveau</a:t>
            </a:r>
          </a:p>
          <a:p>
            <a:pPr lvl="2"/>
            <a:r>
              <a:rPr lang="nl-NL" altLang="en-US"/>
              <a:t>Derde niveau</a:t>
            </a:r>
          </a:p>
          <a:p>
            <a:pPr lvl="3"/>
            <a:r>
              <a:rPr lang="nl-NL" altLang="en-US"/>
              <a:t>Vierde niveau</a:t>
            </a:r>
          </a:p>
          <a:p>
            <a:pPr lvl="4"/>
            <a:r>
              <a:rPr lang="nl-NL" altLang="en-US"/>
              <a:t>Vijfde niveau</a:t>
            </a:r>
            <a:endParaRPr lang="en-US" altLang="en-US"/>
          </a:p>
        </p:txBody>
      </p:sp>
      <p:sp>
        <p:nvSpPr>
          <p:cNvPr id="4" name="Tijdelijke aanduiding voor datum 3">
            <a:extLst>
              <a:ext uri="{FF2B5EF4-FFF2-40B4-BE49-F238E27FC236}">
                <a16:creationId xmlns:a16="http://schemas.microsoft.com/office/drawing/2014/main" id="{299B1448-A27A-4366-AB9B-3646D660A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6622C5A-1310-4DC9-BF21-544A1E452AC3}" type="slidenum">
              <a:rPr lang="en-US"/>
              <a:pPr>
                <a:defRPr/>
              </a:pPr>
              <a:t>‹nr.›</a:t>
            </a:fld>
            <a:endParaRPr lang="en-US" dirty="0"/>
          </a:p>
        </p:txBody>
      </p:sp>
    </p:spTree>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xStyles>
    <p:titleStyle>
      <a:lvl1pPr algn="l" rtl="0" eaLnBrk="1" fontAlgn="base" hangingPunct="1">
        <a:lnSpc>
          <a:spcPct val="90000"/>
        </a:lnSpc>
        <a:spcBef>
          <a:spcPct val="0"/>
        </a:spcBef>
        <a:spcAft>
          <a:spcPct val="0"/>
        </a:spcAft>
        <a:defRPr sz="4400" b="1" kern="1200">
          <a:solidFill>
            <a:srgbClr val="FF7320"/>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b="1">
          <a:solidFill>
            <a:srgbClr val="FF7320"/>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400" b="1">
          <a:solidFill>
            <a:srgbClr val="FF7320"/>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400" b="1">
          <a:solidFill>
            <a:srgbClr val="FF7320"/>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400" b="1">
          <a:solidFill>
            <a:srgbClr val="FF7320"/>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jdelijke aanduiding voor titel 1">
            <a:extLst>
              <a:ext uri="{FF2B5EF4-FFF2-40B4-BE49-F238E27FC236}">
                <a16:creationId xmlns:a16="http://schemas.microsoft.com/office/drawing/2014/main" id="{4E53314F-F5B0-4A53-8E37-A21D6F323BF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a:t>Klik om stijl te bewerken</a:t>
            </a:r>
            <a:endParaRPr lang="en-US" altLang="en-US"/>
          </a:p>
        </p:txBody>
      </p:sp>
      <p:sp>
        <p:nvSpPr>
          <p:cNvPr id="2051" name="Tijdelijke aanduiding voor tekst 2">
            <a:extLst>
              <a:ext uri="{FF2B5EF4-FFF2-40B4-BE49-F238E27FC236}">
                <a16:creationId xmlns:a16="http://schemas.microsoft.com/office/drawing/2014/main" id="{1D21C731-914D-4E02-AA60-1CE48042446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a:t>Tekststijl van het model bewerken</a:t>
            </a:r>
          </a:p>
          <a:p>
            <a:pPr lvl="1"/>
            <a:r>
              <a:rPr lang="nl-NL" altLang="en-US"/>
              <a:t>Tweede niveau</a:t>
            </a:r>
          </a:p>
          <a:p>
            <a:pPr lvl="2"/>
            <a:r>
              <a:rPr lang="nl-NL" altLang="en-US"/>
              <a:t>Derde niveau</a:t>
            </a:r>
          </a:p>
          <a:p>
            <a:pPr lvl="3"/>
            <a:r>
              <a:rPr lang="nl-NL" altLang="en-US"/>
              <a:t>Vierde niveau</a:t>
            </a:r>
          </a:p>
          <a:p>
            <a:pPr lvl="4"/>
            <a:r>
              <a:rPr lang="nl-NL" altLang="en-US"/>
              <a:t>Vijfde niveau</a:t>
            </a:r>
            <a:endParaRPr lang="en-US" altLang="en-US"/>
          </a:p>
        </p:txBody>
      </p:sp>
      <p:sp>
        <p:nvSpPr>
          <p:cNvPr id="4" name="Tijdelijke aanduiding voor datum 3">
            <a:extLst>
              <a:ext uri="{FF2B5EF4-FFF2-40B4-BE49-F238E27FC236}">
                <a16:creationId xmlns:a16="http://schemas.microsoft.com/office/drawing/2014/main" id="{299B1448-A27A-4366-AB9B-3646D660A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fld id="{FF01C038-5497-4977-9547-55F2E2368318}" type="slidenum">
              <a:rPr lang="en-US"/>
              <a:pPr>
                <a:defRPr/>
              </a:pPr>
              <a:t>‹nr.›</a:t>
            </a:fld>
            <a:endParaRPr lang="en-US" dirty="0"/>
          </a:p>
        </p:txBody>
      </p:sp>
    </p:spTree>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xStyles>
    <p:titleStyle>
      <a:lvl1pPr algn="l" rtl="0" eaLnBrk="0" fontAlgn="base" hangingPunct="0">
        <a:lnSpc>
          <a:spcPct val="90000"/>
        </a:lnSpc>
        <a:spcBef>
          <a:spcPct val="0"/>
        </a:spcBef>
        <a:spcAft>
          <a:spcPct val="0"/>
        </a:spcAft>
        <a:defRPr sz="4400" b="1" kern="1200">
          <a:solidFill>
            <a:srgbClr val="FF7320"/>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b="1">
          <a:solidFill>
            <a:srgbClr val="FF7320"/>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b="1">
          <a:solidFill>
            <a:srgbClr val="FF7320"/>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b="1">
          <a:solidFill>
            <a:srgbClr val="FF7320"/>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b="1">
          <a:solidFill>
            <a:srgbClr val="FF7320"/>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jdelijke aanduiding voor titel 1">
            <a:extLst>
              <a:ext uri="{FF2B5EF4-FFF2-40B4-BE49-F238E27FC236}">
                <a16:creationId xmlns:a16="http://schemas.microsoft.com/office/drawing/2014/main" id="{4A63373C-0669-48EF-BEB0-56B3775D91F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a:t>Klik om stijl te bewerken</a:t>
            </a:r>
            <a:endParaRPr lang="en-US" altLang="en-US"/>
          </a:p>
        </p:txBody>
      </p:sp>
      <p:sp>
        <p:nvSpPr>
          <p:cNvPr id="3075" name="Tijdelijke aanduiding voor tekst 2">
            <a:extLst>
              <a:ext uri="{FF2B5EF4-FFF2-40B4-BE49-F238E27FC236}">
                <a16:creationId xmlns:a16="http://schemas.microsoft.com/office/drawing/2014/main" id="{D82EA2C0-04C0-4C91-B401-F4CB9D43B04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a:t>Tekststijl van het model bewerken</a:t>
            </a:r>
          </a:p>
          <a:p>
            <a:pPr lvl="1"/>
            <a:r>
              <a:rPr lang="nl-NL" altLang="en-US"/>
              <a:t>Tweede niveau</a:t>
            </a:r>
          </a:p>
          <a:p>
            <a:pPr lvl="2"/>
            <a:r>
              <a:rPr lang="nl-NL" altLang="en-US"/>
              <a:t>Derde niveau</a:t>
            </a:r>
          </a:p>
          <a:p>
            <a:pPr lvl="3"/>
            <a:r>
              <a:rPr lang="nl-NL" altLang="en-US"/>
              <a:t>Vierde niveau</a:t>
            </a:r>
          </a:p>
          <a:p>
            <a:pPr lvl="4"/>
            <a:r>
              <a:rPr lang="nl-NL" altLang="en-US"/>
              <a:t>Vijfde niveau</a:t>
            </a:r>
            <a:endParaRPr lang="en-US" altLang="en-US"/>
          </a:p>
        </p:txBody>
      </p:sp>
      <p:sp>
        <p:nvSpPr>
          <p:cNvPr id="4" name="Tijdelijke aanduiding voor datum 3">
            <a:extLst>
              <a:ext uri="{FF2B5EF4-FFF2-40B4-BE49-F238E27FC236}">
                <a16:creationId xmlns:a16="http://schemas.microsoft.com/office/drawing/2014/main" id="{299B1448-A27A-4366-AB9B-3646D660A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fld id="{2E1A46A9-9198-4341-B91E-6275035FF3E2}" type="slidenum">
              <a:rPr lang="en-US"/>
              <a:pPr>
                <a:defRPr/>
              </a:pPr>
              <a:t>‹nr.›</a:t>
            </a:fld>
            <a:endParaRPr lang="en-US" dirty="0"/>
          </a:p>
        </p:txBody>
      </p:sp>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xStyles>
    <p:titleStyle>
      <a:lvl1pPr algn="l" rtl="0" eaLnBrk="0" fontAlgn="base" hangingPunct="0">
        <a:lnSpc>
          <a:spcPct val="90000"/>
        </a:lnSpc>
        <a:spcBef>
          <a:spcPct val="0"/>
        </a:spcBef>
        <a:spcAft>
          <a:spcPct val="0"/>
        </a:spcAft>
        <a:defRPr sz="44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b="1">
          <a:solidFill>
            <a:schemeClr val="bg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b="1">
          <a:solidFill>
            <a:schemeClr val="bg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b="1">
          <a:solidFill>
            <a:schemeClr val="bg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b="1">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39373A"/>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39373A"/>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39373A"/>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39373A"/>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39373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jdelijke aanduiding voor titel 1">
            <a:extLst>
              <a:ext uri="{FF2B5EF4-FFF2-40B4-BE49-F238E27FC236}">
                <a16:creationId xmlns:a16="http://schemas.microsoft.com/office/drawing/2014/main" id="{C023B690-429B-4594-8FD2-84B940B4C83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a:t>Klik om stijl te bewerken</a:t>
            </a:r>
            <a:endParaRPr lang="en-US" altLang="en-US"/>
          </a:p>
        </p:txBody>
      </p:sp>
      <p:sp>
        <p:nvSpPr>
          <p:cNvPr id="4099" name="Tijdelijke aanduiding voor tekst 2">
            <a:extLst>
              <a:ext uri="{FF2B5EF4-FFF2-40B4-BE49-F238E27FC236}">
                <a16:creationId xmlns:a16="http://schemas.microsoft.com/office/drawing/2014/main" id="{EA305A55-CDF3-4D70-B3D6-ED991311592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a:t>Tekststijl van het model bewerken</a:t>
            </a:r>
          </a:p>
          <a:p>
            <a:pPr lvl="1"/>
            <a:r>
              <a:rPr lang="nl-NL" altLang="en-US"/>
              <a:t>Tweede niveau</a:t>
            </a:r>
          </a:p>
          <a:p>
            <a:pPr lvl="2"/>
            <a:r>
              <a:rPr lang="nl-NL" altLang="en-US"/>
              <a:t>Derde niveau</a:t>
            </a:r>
          </a:p>
          <a:p>
            <a:pPr lvl="3"/>
            <a:r>
              <a:rPr lang="nl-NL" altLang="en-US"/>
              <a:t>Vierde niveau</a:t>
            </a:r>
          </a:p>
          <a:p>
            <a:pPr lvl="4"/>
            <a:r>
              <a:rPr lang="nl-NL" altLang="en-US"/>
              <a:t>Vijfde niveau</a:t>
            </a:r>
            <a:endParaRPr lang="en-US" altLang="en-US"/>
          </a:p>
        </p:txBody>
      </p:sp>
      <p:sp>
        <p:nvSpPr>
          <p:cNvPr id="4" name="Tijdelijke aanduiding voor datum 3">
            <a:extLst>
              <a:ext uri="{FF2B5EF4-FFF2-40B4-BE49-F238E27FC236}">
                <a16:creationId xmlns:a16="http://schemas.microsoft.com/office/drawing/2014/main" id="{299B1448-A27A-4366-AB9B-3646D660A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505450"/>
                </a:solidFill>
                <a:latin typeface="+mn-lt"/>
              </a:defRPr>
            </a:lvl1pPr>
          </a:lstStyle>
          <a:p>
            <a:pPr>
              <a:defRPr/>
            </a:pPr>
            <a:fld id="{1A5A35BA-49AE-4CCC-84AB-8B074602E536}" type="slidenum">
              <a:rPr lang="en-US"/>
              <a:pPr>
                <a:defRPr/>
              </a:pPr>
              <a:t>‹nr.›</a:t>
            </a:fld>
            <a:endParaRPr lang="en-US" dirty="0"/>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rtl="0" eaLnBrk="0" fontAlgn="base" hangingPunct="0">
        <a:lnSpc>
          <a:spcPct val="90000"/>
        </a:lnSpc>
        <a:spcBef>
          <a:spcPct val="0"/>
        </a:spcBef>
        <a:spcAft>
          <a:spcPct val="0"/>
        </a:spcAft>
        <a:defRPr sz="4400" b="1" kern="1200">
          <a:solidFill>
            <a:srgbClr val="FF7320"/>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b="1">
          <a:solidFill>
            <a:srgbClr val="FF7320"/>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b="1">
          <a:solidFill>
            <a:srgbClr val="FF7320"/>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b="1">
          <a:solidFill>
            <a:srgbClr val="FF7320"/>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b="1">
          <a:solidFill>
            <a:srgbClr val="FF7320"/>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39373A"/>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39373A"/>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39373A"/>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39373A"/>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39373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jdelijke aanduiding voor titel 1">
            <a:extLst>
              <a:ext uri="{FF2B5EF4-FFF2-40B4-BE49-F238E27FC236}">
                <a16:creationId xmlns:a16="http://schemas.microsoft.com/office/drawing/2014/main" id="{50600149-55F4-4140-BF23-02B76ADAC24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a:t>Klik om stijl te bewerken</a:t>
            </a:r>
            <a:endParaRPr lang="en-US" altLang="en-US"/>
          </a:p>
        </p:txBody>
      </p:sp>
      <p:sp>
        <p:nvSpPr>
          <p:cNvPr id="5123" name="Tijdelijke aanduiding voor tekst 2">
            <a:extLst>
              <a:ext uri="{FF2B5EF4-FFF2-40B4-BE49-F238E27FC236}">
                <a16:creationId xmlns:a16="http://schemas.microsoft.com/office/drawing/2014/main" id="{54301281-674E-4223-8A65-038A0543A1A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a:t>Tekststijl van het model bewerken</a:t>
            </a:r>
          </a:p>
          <a:p>
            <a:pPr lvl="1"/>
            <a:r>
              <a:rPr lang="nl-NL" altLang="en-US"/>
              <a:t>Tweede niveau</a:t>
            </a:r>
          </a:p>
          <a:p>
            <a:pPr lvl="2"/>
            <a:r>
              <a:rPr lang="nl-NL" altLang="en-US"/>
              <a:t>Derde niveau</a:t>
            </a:r>
          </a:p>
          <a:p>
            <a:pPr lvl="3"/>
            <a:r>
              <a:rPr lang="nl-NL" altLang="en-US"/>
              <a:t>Vierde niveau</a:t>
            </a:r>
          </a:p>
          <a:p>
            <a:pPr lvl="4"/>
            <a:r>
              <a:rPr lang="nl-NL" altLang="en-US"/>
              <a:t>Vijfde niveau</a:t>
            </a:r>
            <a:endParaRPr lang="en-US" altLang="en-US"/>
          </a:p>
        </p:txBody>
      </p:sp>
      <p:sp>
        <p:nvSpPr>
          <p:cNvPr id="4" name="Tijdelijke aanduiding voor datum 3">
            <a:extLst>
              <a:ext uri="{FF2B5EF4-FFF2-40B4-BE49-F238E27FC236}">
                <a16:creationId xmlns:a16="http://schemas.microsoft.com/office/drawing/2014/main" id="{299B1448-A27A-4366-AB9B-3646D660A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fld id="{3A7363D7-06DA-4CDD-884B-5E0A2ED23F59}" type="slidenum">
              <a:rPr lang="en-US"/>
              <a:pPr>
                <a:defRPr/>
              </a:pPr>
              <a:t>‹nr.›</a:t>
            </a:fld>
            <a:endParaRPr lang="en-US" dirty="0"/>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Lst>
  <p:txStyles>
    <p:titleStyle>
      <a:lvl1pPr algn="l" rtl="0" eaLnBrk="0" fontAlgn="base" hangingPunct="0">
        <a:lnSpc>
          <a:spcPct val="90000"/>
        </a:lnSpc>
        <a:spcBef>
          <a:spcPct val="0"/>
        </a:spcBef>
        <a:spcAft>
          <a:spcPct val="0"/>
        </a:spcAft>
        <a:defRPr sz="4400" b="1" kern="1200">
          <a:solidFill>
            <a:srgbClr val="FF7320"/>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b="1">
          <a:solidFill>
            <a:srgbClr val="FF7320"/>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b="1">
          <a:solidFill>
            <a:srgbClr val="FF7320"/>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b="1">
          <a:solidFill>
            <a:srgbClr val="FF7320"/>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b="1">
          <a:solidFill>
            <a:srgbClr val="FF7320"/>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Tijdelijke aanduiding voor titel 1">
            <a:extLst>
              <a:ext uri="{FF2B5EF4-FFF2-40B4-BE49-F238E27FC236}">
                <a16:creationId xmlns:a16="http://schemas.microsoft.com/office/drawing/2014/main" id="{E8EE0185-1873-41BD-97C3-48C4963654A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a:t>Klik om stijl te bewerken</a:t>
            </a:r>
            <a:endParaRPr lang="en-US" altLang="en-US"/>
          </a:p>
        </p:txBody>
      </p:sp>
      <p:sp>
        <p:nvSpPr>
          <p:cNvPr id="6147" name="Tijdelijke aanduiding voor tekst 2">
            <a:extLst>
              <a:ext uri="{FF2B5EF4-FFF2-40B4-BE49-F238E27FC236}">
                <a16:creationId xmlns:a16="http://schemas.microsoft.com/office/drawing/2014/main" id="{82310D71-E748-4868-8A7A-3D8EB7C4821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a:t>Tekststijl van het model bewerken</a:t>
            </a:r>
          </a:p>
          <a:p>
            <a:pPr lvl="1"/>
            <a:r>
              <a:rPr lang="nl-NL" altLang="en-US"/>
              <a:t>Tweede niveau</a:t>
            </a:r>
          </a:p>
          <a:p>
            <a:pPr lvl="2"/>
            <a:r>
              <a:rPr lang="nl-NL" altLang="en-US"/>
              <a:t>Derde niveau</a:t>
            </a:r>
          </a:p>
          <a:p>
            <a:pPr lvl="3"/>
            <a:r>
              <a:rPr lang="nl-NL" altLang="en-US"/>
              <a:t>Vierde niveau</a:t>
            </a:r>
          </a:p>
          <a:p>
            <a:pPr lvl="4"/>
            <a:r>
              <a:rPr lang="nl-NL" altLang="en-US"/>
              <a:t>Vijfde niveau</a:t>
            </a:r>
            <a:endParaRPr lang="en-US" altLang="en-US"/>
          </a:p>
        </p:txBody>
      </p:sp>
      <p:sp>
        <p:nvSpPr>
          <p:cNvPr id="4" name="Tijdelijke aanduiding voor datum 3">
            <a:extLst>
              <a:ext uri="{FF2B5EF4-FFF2-40B4-BE49-F238E27FC236}">
                <a16:creationId xmlns:a16="http://schemas.microsoft.com/office/drawing/2014/main" id="{299B1448-A27A-4366-AB9B-3646D660A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fld id="{09F18554-B78E-4FD8-A9AE-5EEF57090D9D}" type="slidenum">
              <a:rPr lang="en-US"/>
              <a:pPr>
                <a:defRPr/>
              </a:pPr>
              <a:t>‹nr.›</a:t>
            </a:fld>
            <a:endParaRPr lang="en-US" dirty="0"/>
          </a:p>
        </p:txBody>
      </p:sp>
    </p:spTree>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txStyles>
    <p:titleStyle>
      <a:lvl1pPr algn="l" rtl="0" eaLnBrk="0" fontAlgn="base" hangingPunct="0">
        <a:lnSpc>
          <a:spcPct val="90000"/>
        </a:lnSpc>
        <a:spcBef>
          <a:spcPct val="0"/>
        </a:spcBef>
        <a:spcAft>
          <a:spcPct val="0"/>
        </a:spcAft>
        <a:defRPr sz="44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b="1">
          <a:solidFill>
            <a:schemeClr val="bg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b="1">
          <a:solidFill>
            <a:schemeClr val="bg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b="1">
          <a:solidFill>
            <a:schemeClr val="bg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b="1">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505450"/>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505450"/>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05450"/>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05450"/>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054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170" name="Tijdelijke aanduiding voor titel 1">
            <a:extLst>
              <a:ext uri="{FF2B5EF4-FFF2-40B4-BE49-F238E27FC236}">
                <a16:creationId xmlns:a16="http://schemas.microsoft.com/office/drawing/2014/main" id="{7503739B-DA00-4461-B38C-10E455F41F2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a:t>Klik om stijl te bewerken</a:t>
            </a:r>
            <a:endParaRPr lang="en-US" altLang="en-US"/>
          </a:p>
        </p:txBody>
      </p:sp>
      <p:sp>
        <p:nvSpPr>
          <p:cNvPr id="7171" name="Tijdelijke aanduiding voor tekst 2">
            <a:extLst>
              <a:ext uri="{FF2B5EF4-FFF2-40B4-BE49-F238E27FC236}">
                <a16:creationId xmlns:a16="http://schemas.microsoft.com/office/drawing/2014/main" id="{D1EE2BB1-6519-49DB-BA86-DF87A27899F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a:t>Tekststijl van het model bewerken</a:t>
            </a:r>
          </a:p>
          <a:p>
            <a:pPr lvl="1"/>
            <a:r>
              <a:rPr lang="nl-NL" altLang="en-US"/>
              <a:t>Tweede niveau</a:t>
            </a:r>
          </a:p>
          <a:p>
            <a:pPr lvl="2"/>
            <a:r>
              <a:rPr lang="nl-NL" altLang="en-US"/>
              <a:t>Derde niveau</a:t>
            </a:r>
          </a:p>
          <a:p>
            <a:pPr lvl="3"/>
            <a:r>
              <a:rPr lang="nl-NL" altLang="en-US"/>
              <a:t>Vierde niveau</a:t>
            </a:r>
          </a:p>
          <a:p>
            <a:pPr lvl="4"/>
            <a:r>
              <a:rPr lang="nl-NL" altLang="en-US"/>
              <a:t>Vijfde niveau</a:t>
            </a:r>
            <a:endParaRPr lang="en-US" altLang="en-US"/>
          </a:p>
        </p:txBody>
      </p:sp>
      <p:sp>
        <p:nvSpPr>
          <p:cNvPr id="4" name="Tijdelijke aanduiding voor datum 3">
            <a:extLst>
              <a:ext uri="{FF2B5EF4-FFF2-40B4-BE49-F238E27FC236}">
                <a16:creationId xmlns:a16="http://schemas.microsoft.com/office/drawing/2014/main" id="{299B1448-A27A-4366-AB9B-3646D660A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39373A"/>
                </a:solidFill>
                <a:latin typeface="+mn-lt"/>
              </a:defRPr>
            </a:lvl1pPr>
          </a:lstStyle>
          <a:p>
            <a:pPr>
              <a:defRPr/>
            </a:pPr>
            <a:fld id="{1D67C25E-5D66-442B-8229-55196E2F5F3E}" type="slidenum">
              <a:rPr lang="en-US"/>
              <a:pPr>
                <a:defRPr/>
              </a:pPr>
              <a:t>‹nr.›</a:t>
            </a:fld>
            <a:endParaRPr lang="en-US" dirty="0"/>
          </a:p>
        </p:txBody>
      </p:sp>
    </p:spTree>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7" r:id="rId12"/>
  </p:sldLayoutIdLst>
  <p:txStyles>
    <p:titleStyle>
      <a:lvl1pPr algn="l" rtl="0" eaLnBrk="0" fontAlgn="base" hangingPunct="0">
        <a:lnSpc>
          <a:spcPct val="90000"/>
        </a:lnSpc>
        <a:spcBef>
          <a:spcPct val="0"/>
        </a:spcBef>
        <a:spcAft>
          <a:spcPct val="0"/>
        </a:spcAft>
        <a:defRPr sz="4400" b="1" kern="1200">
          <a:solidFill>
            <a:srgbClr val="FF7320"/>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b="1">
          <a:solidFill>
            <a:srgbClr val="FF7320"/>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b="1">
          <a:solidFill>
            <a:srgbClr val="FF7320"/>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b="1">
          <a:solidFill>
            <a:srgbClr val="FF7320"/>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b="1">
          <a:solidFill>
            <a:srgbClr val="FF7320"/>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505450"/>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505450"/>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05450"/>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05450"/>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054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85"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6" name="Afbeelding 1">
            <a:extLst>
              <a:ext uri="{FF2B5EF4-FFF2-40B4-BE49-F238E27FC236}">
                <a16:creationId xmlns:a16="http://schemas.microsoft.com/office/drawing/2014/main" id="{150819A8-4C74-464C-AF23-FA1B60098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dianummer 5">
            <a:extLst>
              <a:ext uri="{FF2B5EF4-FFF2-40B4-BE49-F238E27FC236}">
                <a16:creationId xmlns:a16="http://schemas.microsoft.com/office/drawing/2014/main" id="{FDA4E250-439A-49CA-8383-7D3FBCF6EB40}"/>
              </a:ext>
            </a:extLst>
          </p:cNvPr>
          <p:cNvSpPr txBox="1">
            <a:spLocks/>
          </p:cNvSpPr>
          <p:nvPr/>
        </p:nvSpPr>
        <p:spPr>
          <a:xfrm>
            <a:off x="333375" y="6356350"/>
            <a:ext cx="2743200" cy="365125"/>
          </a:xfrm>
          <a:prstGeom prst="rect">
            <a:avLst/>
          </a:prstGeom>
        </p:spPr>
        <p:txBody>
          <a:bodyPr anchor="ctr"/>
          <a:lstStyle>
            <a:defPPr>
              <a:defRPr lang="en-US"/>
            </a:defPPr>
            <a:lvl1pPr algn="r" rtl="0" eaLnBrk="1" fontAlgn="auto" hangingPunct="1">
              <a:spcBef>
                <a:spcPts val="0"/>
              </a:spcBef>
              <a:spcAft>
                <a:spcPts val="0"/>
              </a:spcAft>
              <a:defRPr sz="1200" kern="1200" smtClean="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fld id="{E3FEE04F-A924-41D0-BC92-3EC3495E9909}" type="slidenum">
              <a:rPr lang="en-US"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pPr algn="l">
                <a:defRPr/>
              </a:pPr>
              <a:t>1</a:t>
            </a:fld>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hthoek 3">
            <a:extLst>
              <a:ext uri="{FF2B5EF4-FFF2-40B4-BE49-F238E27FC236}">
                <a16:creationId xmlns:a16="http://schemas.microsoft.com/office/drawing/2014/main" id="{43036C2C-A46F-4EBF-ADEA-992027E148F4}"/>
              </a:ext>
            </a:extLst>
          </p:cNvPr>
          <p:cNvSpPr/>
          <p:nvPr/>
        </p:nvSpPr>
        <p:spPr>
          <a:xfrm>
            <a:off x="463550" y="0"/>
            <a:ext cx="3527425" cy="3956050"/>
          </a:xfrm>
          <a:prstGeom prst="rect">
            <a:avLst/>
          </a:prstGeom>
          <a:solidFill>
            <a:srgbClr val="FF732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269" name="Titel 1">
            <a:extLst>
              <a:ext uri="{FF2B5EF4-FFF2-40B4-BE49-F238E27FC236}">
                <a16:creationId xmlns:a16="http://schemas.microsoft.com/office/drawing/2014/main" id="{40AC9763-B02B-417B-857E-1E25497AF1BD}"/>
              </a:ext>
            </a:extLst>
          </p:cNvPr>
          <p:cNvSpPr txBox="1">
            <a:spLocks noChangeArrowheads="1"/>
          </p:cNvSpPr>
          <p:nvPr/>
        </p:nvSpPr>
        <p:spPr bwMode="auto">
          <a:xfrm>
            <a:off x="694267" y="217488"/>
            <a:ext cx="31496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nl-NL" altLang="en-US" sz="3200" b="1" baseline="30000">
                <a:solidFill>
                  <a:schemeClr val="bg1"/>
                </a:solidFill>
                <a:latin typeface="Arial" panose="020B0604020202020204" pitchFamily="34" charset="0"/>
                <a:cs typeface="Arial" panose="020B0604020202020204" pitchFamily="34" charset="0"/>
              </a:rPr>
              <a:t>activiteiten</a:t>
            </a:r>
            <a:r>
              <a:rPr lang="nl-NL" altLang="en-US" sz="3200" b="1" baseline="30000">
                <a:solidFill>
                  <a:srgbClr val="39373A"/>
                </a:solidFill>
                <a:latin typeface="Arial" panose="020B0604020202020204" pitchFamily="34" charset="0"/>
                <a:cs typeface="Arial" panose="020B0604020202020204" pitchFamily="34" charset="0"/>
              </a:rPr>
              <a:t>agenda</a:t>
            </a:r>
            <a:br>
              <a:rPr lang="nl-NL" altLang="en-US" sz="4400" b="1" baseline="30000">
                <a:solidFill>
                  <a:srgbClr val="39373A"/>
                </a:solidFill>
                <a:latin typeface="Arial" panose="020B0604020202020204" pitchFamily="34" charset="0"/>
                <a:cs typeface="Arial" panose="020B0604020202020204" pitchFamily="34" charset="0"/>
              </a:rPr>
            </a:br>
            <a:br>
              <a:rPr lang="nl-NL" altLang="en-US" sz="4400" b="1" baseline="30000">
                <a:solidFill>
                  <a:srgbClr val="39373A"/>
                </a:solidFill>
                <a:latin typeface="Arial" panose="020B0604020202020204" pitchFamily="34" charset="0"/>
                <a:cs typeface="Arial" panose="020B0604020202020204" pitchFamily="34" charset="0"/>
              </a:rPr>
            </a:br>
            <a:r>
              <a:rPr lang="nl-NL" altLang="en-US" sz="4400" b="1" baseline="30000">
                <a:solidFill>
                  <a:srgbClr val="39373A"/>
                </a:solidFill>
                <a:latin typeface="Arial" panose="020B0604020202020204" pitchFamily="34" charset="0"/>
                <a:cs typeface="Arial" panose="020B0604020202020204" pitchFamily="34" charset="0"/>
              </a:rPr>
              <a:t>Bezoekers </a:t>
            </a:r>
          </a:p>
          <a:p>
            <a:pPr eaLnBrk="1" hangingPunct="1">
              <a:lnSpc>
                <a:spcPct val="90000"/>
              </a:lnSpc>
            </a:pPr>
            <a:r>
              <a:rPr lang="nl-NL" altLang="en-US" sz="4400" b="1" baseline="30000">
                <a:solidFill>
                  <a:srgbClr val="39373A"/>
                </a:solidFill>
                <a:latin typeface="Arial" panose="020B0604020202020204" pitchFamily="34" charset="0"/>
                <a:cs typeface="Arial" panose="020B0604020202020204" pitchFamily="34" charset="0"/>
              </a:rPr>
              <a:t>registreren in </a:t>
            </a:r>
            <a:r>
              <a:rPr lang="nl-NL" altLang="en-US" sz="4400" b="1" baseline="30000">
                <a:solidFill>
                  <a:schemeClr val="bg1"/>
                </a:solidFill>
                <a:latin typeface="Arial" panose="020B0604020202020204" pitchFamily="34" charset="0"/>
                <a:cs typeface="Arial" panose="020B0604020202020204" pitchFamily="34" charset="0"/>
              </a:rPr>
              <a:t>Olifanten</a:t>
            </a:r>
            <a:r>
              <a:rPr lang="nl-NL" altLang="en-US" sz="4400" b="1" baseline="30000">
                <a:solidFill>
                  <a:srgbClr val="39373A"/>
                </a:solidFill>
                <a:latin typeface="Arial" panose="020B0604020202020204" pitchFamily="34" charset="0"/>
                <a:cs typeface="Arial" panose="020B0604020202020204" pitchFamily="34" charset="0"/>
              </a:rPr>
              <a:t>paadje</a:t>
            </a:r>
            <a:br>
              <a:rPr lang="nl-NL" altLang="en-US" sz="4400" baseline="30000">
                <a:solidFill>
                  <a:schemeClr val="bg1"/>
                </a:solidFill>
                <a:latin typeface="Arial" panose="020B0604020202020204" pitchFamily="34" charset="0"/>
                <a:cs typeface="Arial" panose="020B0604020202020204" pitchFamily="34" charset="0"/>
              </a:rPr>
            </a:br>
            <a:endParaRPr lang="en-US" altLang="en-US" sz="240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25000"/>
                    </a14:imgEffect>
                    <a14:imgEffect>
                      <a14:brightnessContrast bright="-43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A4946F92-7E5B-4C47-8766-AD15585A69AB}"/>
              </a:ext>
            </a:extLst>
          </p:cNvPr>
          <p:cNvSpPr txBox="1">
            <a:spLocks noChangeArrowheads="1"/>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4400" b="1">
                <a:solidFill>
                  <a:srgbClr val="FF7320"/>
                </a:solidFill>
              </a:rPr>
              <a:t>QR-code scannen</a:t>
            </a:r>
            <a:endParaRPr lang="en-US" altLang="en-US" sz="4400" b="1">
              <a:solidFill>
                <a:srgbClr val="FF7320"/>
              </a:solidFill>
            </a:endParaRPr>
          </a:p>
        </p:txBody>
      </p:sp>
      <p:sp>
        <p:nvSpPr>
          <p:cNvPr id="15364" name="Tijdelijke aanduiding voor dianummer 5">
            <a:extLst>
              <a:ext uri="{FF2B5EF4-FFF2-40B4-BE49-F238E27FC236}">
                <a16:creationId xmlns:a16="http://schemas.microsoft.com/office/drawing/2014/main" id="{3EB1D9CB-C98F-40C6-8E8A-1FDE77BEB75D}"/>
              </a:ext>
            </a:extLst>
          </p:cNvPr>
          <p:cNvSpPr txBox="1">
            <a:spLocks noChangeArrowheads="1"/>
          </p:cNvSpPr>
          <p:nvPr/>
        </p:nvSpPr>
        <p:spPr bwMode="auto">
          <a:xfrm>
            <a:off x="333375"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fld id="{42617F70-32BD-40F0-BDD0-72A80F368F23}" type="slidenum">
              <a:rPr lang="en-US" altLang="en-US" sz="1200" b="1"/>
              <a:pPr eaLnBrk="1" hangingPunct="1">
                <a:lnSpc>
                  <a:spcPct val="100000"/>
                </a:lnSpc>
                <a:spcBef>
                  <a:spcPct val="0"/>
                </a:spcBef>
                <a:buFontTx/>
                <a:buNone/>
              </a:pPr>
              <a:t>10</a:t>
            </a:fld>
            <a:endParaRPr lang="en-US" altLang="en-US" sz="1200" b="1"/>
          </a:p>
        </p:txBody>
      </p:sp>
      <p:sp>
        <p:nvSpPr>
          <p:cNvPr id="2" name="Tekstvak 1">
            <a:extLst>
              <a:ext uri="{FF2B5EF4-FFF2-40B4-BE49-F238E27FC236}">
                <a16:creationId xmlns:a16="http://schemas.microsoft.com/office/drawing/2014/main" id="{B92123D8-1EC4-DE94-DA57-8DFD76E4C29D}"/>
              </a:ext>
            </a:extLst>
          </p:cNvPr>
          <p:cNvSpPr txBox="1"/>
          <p:nvPr/>
        </p:nvSpPr>
        <p:spPr>
          <a:xfrm>
            <a:off x="838200" y="1489667"/>
            <a:ext cx="9834250" cy="4041747"/>
          </a:xfrm>
          <a:prstGeom prst="rect">
            <a:avLst/>
          </a:prstGeom>
          <a:noFill/>
        </p:spPr>
        <p:txBody>
          <a:bodyPr wrap="square">
            <a:spAutoFit/>
          </a:bodyPr>
          <a:lstStyle/>
          <a:p>
            <a:pPr>
              <a:lnSpc>
                <a:spcPct val="107000"/>
              </a:lnSpc>
              <a:spcAft>
                <a:spcPts val="800"/>
              </a:spcAft>
            </a:pPr>
            <a:r>
              <a:rPr lang="nl-NL"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Met name bij betaalde activiteiten is het soms handig om bezoekers te vragen hun ticket uitgeprint of op een smartphone mee te nemen. Je kunt dan de QR-code op het ticket scannen via je smartphone of webcam.</a:t>
            </a:r>
          </a:p>
          <a:p>
            <a:pPr>
              <a:lnSpc>
                <a:spcPct val="107000"/>
              </a:lnSpc>
              <a:spcAft>
                <a:spcPts val="800"/>
              </a:spcAft>
            </a:pPr>
            <a:endParaRPr lang="nl-NL" sz="2400">
              <a:solidFill>
                <a:schemeClr val="bg1"/>
              </a:solidFill>
              <a:ea typeface="Calibri" panose="020F0502020204030204" pitchFamily="34" charset="0"/>
              <a:cs typeface="Times New Roman" panose="02020603050405020304" pitchFamily="18" charset="0"/>
            </a:endParaRPr>
          </a:p>
          <a:p>
            <a:pPr>
              <a:lnSpc>
                <a:spcPct val="107000"/>
              </a:lnSpc>
              <a:spcAft>
                <a:spcPts val="800"/>
              </a:spcAft>
            </a:pPr>
            <a:r>
              <a:rPr lang="nl-NL"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Je zoekt dan de betreffende activiteit op en klikt boven het lijstje met reserveringen op de knop ‘Scan tickets’:</a:t>
            </a:r>
          </a:p>
          <a:p>
            <a:pPr>
              <a:lnSpc>
                <a:spcPct val="107000"/>
              </a:lnSpc>
              <a:spcAft>
                <a:spcPts val="800"/>
              </a:spcAft>
            </a:pPr>
            <a:endParaRPr lang="nl-NL" sz="2400">
              <a:solidFill>
                <a:schemeClr val="bg1"/>
              </a:solidFill>
              <a:ea typeface="Calibri" panose="020F0502020204030204" pitchFamily="34" charset="0"/>
              <a:cs typeface="Times New Roman" panose="02020603050405020304" pitchFamily="18" charset="0"/>
            </a:endParaRPr>
          </a:p>
          <a:p>
            <a:pPr>
              <a:lnSpc>
                <a:spcPct val="107000"/>
              </a:lnSpc>
              <a:spcAft>
                <a:spcPts val="800"/>
              </a:spcAft>
            </a:pPr>
            <a:r>
              <a:rPr lang="nl-NL"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Je moet dan wel in de webbrowser toestemming geven om de camera te gebruiken. Vervolgens scan je de codes met je telefoon of de webcam.</a:t>
            </a:r>
          </a:p>
        </p:txBody>
      </p:sp>
      <p:pic>
        <p:nvPicPr>
          <p:cNvPr id="3" name="Afbeelding 2">
            <a:extLst>
              <a:ext uri="{FF2B5EF4-FFF2-40B4-BE49-F238E27FC236}">
                <a16:creationId xmlns:a16="http://schemas.microsoft.com/office/drawing/2014/main" id="{C6AF6BC4-2F3B-15D9-2E5C-C4D8F790B50E}"/>
              </a:ext>
            </a:extLst>
          </p:cNvPr>
          <p:cNvPicPr>
            <a:picLocks noChangeAspect="1"/>
          </p:cNvPicPr>
          <p:nvPr/>
        </p:nvPicPr>
        <p:blipFill>
          <a:blip r:embed="rId4"/>
          <a:stretch>
            <a:fillRect/>
          </a:stretch>
        </p:blipFill>
        <p:spPr>
          <a:xfrm>
            <a:off x="5959585" y="3706898"/>
            <a:ext cx="3651621" cy="362572"/>
          </a:xfrm>
          <a:prstGeom prst="rect">
            <a:avLst/>
          </a:prstGeom>
        </p:spPr>
      </p:pic>
      <p:pic>
        <p:nvPicPr>
          <p:cNvPr id="3074" name="Picture 2" descr="Free qr-code barcode binary vector">
            <a:extLst>
              <a:ext uri="{FF2B5EF4-FFF2-40B4-BE49-F238E27FC236}">
                <a16:creationId xmlns:a16="http://schemas.microsoft.com/office/drawing/2014/main" id="{BD0E1B37-5DC3-57D6-B405-F7040E7ED91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Effect>
                      <a14:brightnessContrast bright="53000"/>
                    </a14:imgEffect>
                  </a14:imgLayer>
                </a14:imgProps>
              </a:ext>
              <a:ext uri="{28A0092B-C50C-407E-A947-70E740481C1C}">
                <a14:useLocalDpi xmlns:a14="http://schemas.microsoft.com/office/drawing/2010/main" val="0"/>
              </a:ext>
            </a:extLst>
          </a:blip>
          <a:srcRect/>
          <a:stretch>
            <a:fillRect/>
          </a:stretch>
        </p:blipFill>
        <p:spPr bwMode="auto">
          <a:xfrm>
            <a:off x="10189108" y="4877214"/>
            <a:ext cx="1778742" cy="1778742"/>
          </a:xfrm>
          <a:prstGeom prst="rect">
            <a:avLst/>
          </a:prstGeom>
          <a:noFill/>
        </p:spPr>
      </p:pic>
    </p:spTree>
    <p:extLst>
      <p:ext uri="{BB962C8B-B14F-4D97-AF65-F5344CB8AC3E}">
        <p14:creationId xmlns:p14="http://schemas.microsoft.com/office/powerpoint/2010/main" val="2692650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25000"/>
                    </a14:imgEffect>
                    <a14:imgEffect>
                      <a14:brightnessContrast bright="-43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A4946F92-7E5B-4C47-8766-AD15585A69AB}"/>
              </a:ext>
            </a:extLst>
          </p:cNvPr>
          <p:cNvSpPr txBox="1">
            <a:spLocks noChangeArrowheads="1"/>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4400" b="1">
                <a:solidFill>
                  <a:srgbClr val="FF7320"/>
                </a:solidFill>
              </a:rPr>
              <a:t>Bezoekers registreren aan de balie</a:t>
            </a:r>
            <a:endParaRPr lang="en-US" altLang="en-US" sz="4400" b="1">
              <a:solidFill>
                <a:srgbClr val="FF7320"/>
              </a:solidFill>
            </a:endParaRPr>
          </a:p>
        </p:txBody>
      </p:sp>
      <p:sp>
        <p:nvSpPr>
          <p:cNvPr id="15364" name="Tijdelijke aanduiding voor dianummer 5">
            <a:extLst>
              <a:ext uri="{FF2B5EF4-FFF2-40B4-BE49-F238E27FC236}">
                <a16:creationId xmlns:a16="http://schemas.microsoft.com/office/drawing/2014/main" id="{3EB1D9CB-C98F-40C6-8E8A-1FDE77BEB75D}"/>
              </a:ext>
            </a:extLst>
          </p:cNvPr>
          <p:cNvSpPr txBox="1">
            <a:spLocks noChangeArrowheads="1"/>
          </p:cNvSpPr>
          <p:nvPr/>
        </p:nvSpPr>
        <p:spPr bwMode="auto">
          <a:xfrm>
            <a:off x="333375"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fld id="{42617F70-32BD-40F0-BDD0-72A80F368F23}" type="slidenum">
              <a:rPr lang="en-US" altLang="en-US" sz="1200" b="1"/>
              <a:pPr eaLnBrk="1" hangingPunct="1">
                <a:lnSpc>
                  <a:spcPct val="100000"/>
                </a:lnSpc>
                <a:spcBef>
                  <a:spcPct val="0"/>
                </a:spcBef>
                <a:buFontTx/>
                <a:buNone/>
              </a:pPr>
              <a:t>11</a:t>
            </a:fld>
            <a:endParaRPr lang="en-US" altLang="en-US" sz="1200" b="1"/>
          </a:p>
        </p:txBody>
      </p:sp>
      <p:sp>
        <p:nvSpPr>
          <p:cNvPr id="3" name="Tekstvak 2">
            <a:extLst>
              <a:ext uri="{FF2B5EF4-FFF2-40B4-BE49-F238E27FC236}">
                <a16:creationId xmlns:a16="http://schemas.microsoft.com/office/drawing/2014/main" id="{3A316376-0870-667B-2827-C67278B694EC}"/>
              </a:ext>
            </a:extLst>
          </p:cNvPr>
          <p:cNvSpPr txBox="1"/>
          <p:nvPr/>
        </p:nvSpPr>
        <p:spPr>
          <a:xfrm>
            <a:off x="838200" y="1489667"/>
            <a:ext cx="9834250" cy="865173"/>
          </a:xfrm>
          <a:prstGeom prst="rect">
            <a:avLst/>
          </a:prstGeom>
          <a:noFill/>
        </p:spPr>
        <p:txBody>
          <a:bodyPr wrap="square">
            <a:spAutoFit/>
          </a:bodyPr>
          <a:lstStyle/>
          <a:p>
            <a:pPr>
              <a:lnSpc>
                <a:spcPct val="107000"/>
              </a:lnSpc>
              <a:spcAft>
                <a:spcPts val="800"/>
              </a:spcAft>
            </a:pPr>
            <a:r>
              <a:rPr lang="nl-NL"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Als een bezoeker zich niet vooraf heeft ingeschreven, kun je deze aan de balie inschrijven. Hiervoor ga je naar het menu Kassa.</a:t>
            </a:r>
          </a:p>
        </p:txBody>
      </p:sp>
      <p:pic>
        <p:nvPicPr>
          <p:cNvPr id="4" name="Afbeelding 3">
            <a:extLst>
              <a:ext uri="{FF2B5EF4-FFF2-40B4-BE49-F238E27FC236}">
                <a16:creationId xmlns:a16="http://schemas.microsoft.com/office/drawing/2014/main" id="{4C1AFA66-DF03-06A7-498E-9A72A3DD739D}"/>
              </a:ext>
            </a:extLst>
          </p:cNvPr>
          <p:cNvPicPr>
            <a:picLocks noChangeAspect="1"/>
          </p:cNvPicPr>
          <p:nvPr/>
        </p:nvPicPr>
        <p:blipFill>
          <a:blip r:embed="rId4"/>
          <a:stretch>
            <a:fillRect/>
          </a:stretch>
        </p:blipFill>
        <p:spPr>
          <a:xfrm>
            <a:off x="2394154" y="2548083"/>
            <a:ext cx="7403692" cy="3808267"/>
          </a:xfrm>
          <a:prstGeom prst="rect">
            <a:avLst/>
          </a:prstGeom>
        </p:spPr>
      </p:pic>
    </p:spTree>
    <p:extLst>
      <p:ext uri="{BB962C8B-B14F-4D97-AF65-F5344CB8AC3E}">
        <p14:creationId xmlns:p14="http://schemas.microsoft.com/office/powerpoint/2010/main" val="134276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25000"/>
                    </a14:imgEffect>
                    <a14:imgEffect>
                      <a14:brightnessContrast bright="-43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A4946F92-7E5B-4C47-8766-AD15585A69AB}"/>
              </a:ext>
            </a:extLst>
          </p:cNvPr>
          <p:cNvSpPr txBox="1">
            <a:spLocks noChangeArrowheads="1"/>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4400" b="1">
                <a:solidFill>
                  <a:srgbClr val="FF7320"/>
                </a:solidFill>
              </a:rPr>
              <a:t>Bezoekers registreren</a:t>
            </a:r>
            <a:endParaRPr lang="en-US" altLang="en-US" sz="4400" b="1">
              <a:solidFill>
                <a:srgbClr val="FF7320"/>
              </a:solidFill>
            </a:endParaRPr>
          </a:p>
        </p:txBody>
      </p:sp>
      <p:sp>
        <p:nvSpPr>
          <p:cNvPr id="15364" name="Tijdelijke aanduiding voor dianummer 5">
            <a:extLst>
              <a:ext uri="{FF2B5EF4-FFF2-40B4-BE49-F238E27FC236}">
                <a16:creationId xmlns:a16="http://schemas.microsoft.com/office/drawing/2014/main" id="{3EB1D9CB-C98F-40C6-8E8A-1FDE77BEB75D}"/>
              </a:ext>
            </a:extLst>
          </p:cNvPr>
          <p:cNvSpPr txBox="1">
            <a:spLocks noChangeArrowheads="1"/>
          </p:cNvSpPr>
          <p:nvPr/>
        </p:nvSpPr>
        <p:spPr bwMode="auto">
          <a:xfrm>
            <a:off x="333375"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fld id="{42617F70-32BD-40F0-BDD0-72A80F368F23}" type="slidenum">
              <a:rPr lang="en-US" altLang="en-US" sz="1200" b="1"/>
              <a:pPr eaLnBrk="1" hangingPunct="1">
                <a:lnSpc>
                  <a:spcPct val="100000"/>
                </a:lnSpc>
                <a:spcBef>
                  <a:spcPct val="0"/>
                </a:spcBef>
                <a:buFontTx/>
                <a:buNone/>
              </a:pPr>
              <a:t>12</a:t>
            </a:fld>
            <a:endParaRPr lang="en-US" altLang="en-US" sz="1200" b="1"/>
          </a:p>
        </p:txBody>
      </p:sp>
      <p:pic>
        <p:nvPicPr>
          <p:cNvPr id="2" name="Afbeelding 1">
            <a:extLst>
              <a:ext uri="{FF2B5EF4-FFF2-40B4-BE49-F238E27FC236}">
                <a16:creationId xmlns:a16="http://schemas.microsoft.com/office/drawing/2014/main" id="{2D62A0D5-9894-9B21-8951-3F0141610BE4}"/>
              </a:ext>
            </a:extLst>
          </p:cNvPr>
          <p:cNvPicPr>
            <a:picLocks noChangeAspect="1"/>
          </p:cNvPicPr>
          <p:nvPr/>
        </p:nvPicPr>
        <p:blipFill>
          <a:blip r:embed="rId4"/>
          <a:stretch>
            <a:fillRect/>
          </a:stretch>
        </p:blipFill>
        <p:spPr>
          <a:xfrm>
            <a:off x="5786750" y="1265889"/>
            <a:ext cx="5822853" cy="4326221"/>
          </a:xfrm>
          <a:prstGeom prst="rect">
            <a:avLst/>
          </a:prstGeom>
        </p:spPr>
      </p:pic>
      <p:sp>
        <p:nvSpPr>
          <p:cNvPr id="3" name="Tekstvak 2">
            <a:extLst>
              <a:ext uri="{FF2B5EF4-FFF2-40B4-BE49-F238E27FC236}">
                <a16:creationId xmlns:a16="http://schemas.microsoft.com/office/drawing/2014/main" id="{DC963A5E-3D7A-160F-0B35-830C3DAAF995}"/>
              </a:ext>
            </a:extLst>
          </p:cNvPr>
          <p:cNvSpPr txBox="1"/>
          <p:nvPr/>
        </p:nvSpPr>
        <p:spPr>
          <a:xfrm>
            <a:off x="981145" y="1428333"/>
            <a:ext cx="4605372" cy="830997"/>
          </a:xfrm>
          <a:prstGeom prst="rect">
            <a:avLst/>
          </a:prstGeom>
          <a:noFill/>
        </p:spPr>
        <p:txBody>
          <a:bodyPr wrap="square" rtlCol="0">
            <a:spAutoFit/>
          </a:bodyPr>
          <a:lstStyle/>
          <a:p>
            <a:r>
              <a:rPr lang="nl-NL" sz="2400">
                <a:solidFill>
                  <a:schemeClr val="bg1"/>
                </a:solidFill>
              </a:rPr>
              <a:t>Vervolgens zoek je de betreffende activiteit en klik je op </a:t>
            </a:r>
            <a:r>
              <a:rPr lang="nl-NL" sz="2400" b="1">
                <a:solidFill>
                  <a:schemeClr val="bg1"/>
                </a:solidFill>
              </a:rPr>
              <a:t>Selecteer</a:t>
            </a:r>
          </a:p>
        </p:txBody>
      </p:sp>
    </p:spTree>
    <p:extLst>
      <p:ext uri="{BB962C8B-B14F-4D97-AF65-F5344CB8AC3E}">
        <p14:creationId xmlns:p14="http://schemas.microsoft.com/office/powerpoint/2010/main" val="2075751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25000"/>
                    </a14:imgEffect>
                    <a14:imgEffect>
                      <a14:brightnessContrast bright="-43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A4946F92-7E5B-4C47-8766-AD15585A69AB}"/>
              </a:ext>
            </a:extLst>
          </p:cNvPr>
          <p:cNvSpPr txBox="1">
            <a:spLocks noChangeArrowheads="1"/>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4400" b="1">
                <a:solidFill>
                  <a:srgbClr val="FF7320"/>
                </a:solidFill>
              </a:rPr>
              <a:t>Bezoekers registreren</a:t>
            </a:r>
            <a:endParaRPr lang="en-US" altLang="en-US" sz="4400" b="1">
              <a:solidFill>
                <a:srgbClr val="FF7320"/>
              </a:solidFill>
            </a:endParaRPr>
          </a:p>
        </p:txBody>
      </p:sp>
      <p:sp>
        <p:nvSpPr>
          <p:cNvPr id="15364" name="Tijdelijke aanduiding voor dianummer 5">
            <a:extLst>
              <a:ext uri="{FF2B5EF4-FFF2-40B4-BE49-F238E27FC236}">
                <a16:creationId xmlns:a16="http://schemas.microsoft.com/office/drawing/2014/main" id="{3EB1D9CB-C98F-40C6-8E8A-1FDE77BEB75D}"/>
              </a:ext>
            </a:extLst>
          </p:cNvPr>
          <p:cNvSpPr txBox="1">
            <a:spLocks noChangeArrowheads="1"/>
          </p:cNvSpPr>
          <p:nvPr/>
        </p:nvSpPr>
        <p:spPr bwMode="auto">
          <a:xfrm>
            <a:off x="333375"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fld id="{42617F70-32BD-40F0-BDD0-72A80F368F23}" type="slidenum">
              <a:rPr lang="en-US" altLang="en-US" sz="1200" b="1"/>
              <a:pPr eaLnBrk="1" hangingPunct="1">
                <a:lnSpc>
                  <a:spcPct val="100000"/>
                </a:lnSpc>
                <a:spcBef>
                  <a:spcPct val="0"/>
                </a:spcBef>
                <a:buFontTx/>
                <a:buNone/>
              </a:pPr>
              <a:t>13</a:t>
            </a:fld>
            <a:endParaRPr lang="en-US" altLang="en-US" sz="1200" b="1"/>
          </a:p>
        </p:txBody>
      </p:sp>
      <p:sp>
        <p:nvSpPr>
          <p:cNvPr id="3" name="Tekstvak 2">
            <a:extLst>
              <a:ext uri="{FF2B5EF4-FFF2-40B4-BE49-F238E27FC236}">
                <a16:creationId xmlns:a16="http://schemas.microsoft.com/office/drawing/2014/main" id="{DC963A5E-3D7A-160F-0B35-830C3DAAF995}"/>
              </a:ext>
            </a:extLst>
          </p:cNvPr>
          <p:cNvSpPr txBox="1"/>
          <p:nvPr/>
        </p:nvSpPr>
        <p:spPr>
          <a:xfrm>
            <a:off x="981145" y="1428333"/>
            <a:ext cx="4605372" cy="830997"/>
          </a:xfrm>
          <a:prstGeom prst="rect">
            <a:avLst/>
          </a:prstGeom>
          <a:noFill/>
        </p:spPr>
        <p:txBody>
          <a:bodyPr wrap="square" rtlCol="0">
            <a:spAutoFit/>
          </a:bodyPr>
          <a:lstStyle/>
          <a:p>
            <a:r>
              <a:rPr lang="nl-NL" sz="2400" b="1">
                <a:solidFill>
                  <a:schemeClr val="bg1"/>
                </a:solidFill>
              </a:rPr>
              <a:t>Kies het aantal ‘tickets’ dat je wilt registreren en klik op Volgende</a:t>
            </a:r>
          </a:p>
        </p:txBody>
      </p:sp>
      <p:pic>
        <p:nvPicPr>
          <p:cNvPr id="4" name="Afbeelding 3" descr="Afbeelding met tekst&#10;&#10;Automatisch gegenereerde beschrijving">
            <a:extLst>
              <a:ext uri="{FF2B5EF4-FFF2-40B4-BE49-F238E27FC236}">
                <a16:creationId xmlns:a16="http://schemas.microsoft.com/office/drawing/2014/main" id="{29B2076C-B6AE-C32C-3E8B-BC271FAF7B1D}"/>
              </a:ext>
            </a:extLst>
          </p:cNvPr>
          <p:cNvPicPr>
            <a:picLocks noChangeAspect="1"/>
          </p:cNvPicPr>
          <p:nvPr/>
        </p:nvPicPr>
        <p:blipFill>
          <a:blip r:embed="rId4"/>
          <a:stretch>
            <a:fillRect/>
          </a:stretch>
        </p:blipFill>
        <p:spPr>
          <a:xfrm>
            <a:off x="5936345" y="1211482"/>
            <a:ext cx="5665066" cy="4334987"/>
          </a:xfrm>
          <a:prstGeom prst="rect">
            <a:avLst/>
          </a:prstGeom>
        </p:spPr>
      </p:pic>
    </p:spTree>
    <p:extLst>
      <p:ext uri="{BB962C8B-B14F-4D97-AF65-F5344CB8AC3E}">
        <p14:creationId xmlns:p14="http://schemas.microsoft.com/office/powerpoint/2010/main" val="3642431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25000"/>
                    </a14:imgEffect>
                    <a14:imgEffect>
                      <a14:brightnessContrast bright="-43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A4946F92-7E5B-4C47-8766-AD15585A69AB}"/>
              </a:ext>
            </a:extLst>
          </p:cNvPr>
          <p:cNvSpPr txBox="1">
            <a:spLocks noChangeArrowheads="1"/>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4400" b="1">
                <a:solidFill>
                  <a:srgbClr val="FF7320"/>
                </a:solidFill>
              </a:rPr>
              <a:t>Bezoekers registreren</a:t>
            </a:r>
            <a:endParaRPr lang="en-US" altLang="en-US" sz="4400" b="1">
              <a:solidFill>
                <a:srgbClr val="FF7320"/>
              </a:solidFill>
            </a:endParaRPr>
          </a:p>
        </p:txBody>
      </p:sp>
      <p:sp>
        <p:nvSpPr>
          <p:cNvPr id="15364" name="Tijdelijke aanduiding voor dianummer 5">
            <a:extLst>
              <a:ext uri="{FF2B5EF4-FFF2-40B4-BE49-F238E27FC236}">
                <a16:creationId xmlns:a16="http://schemas.microsoft.com/office/drawing/2014/main" id="{3EB1D9CB-C98F-40C6-8E8A-1FDE77BEB75D}"/>
              </a:ext>
            </a:extLst>
          </p:cNvPr>
          <p:cNvSpPr txBox="1">
            <a:spLocks noChangeArrowheads="1"/>
          </p:cNvSpPr>
          <p:nvPr/>
        </p:nvSpPr>
        <p:spPr bwMode="auto">
          <a:xfrm>
            <a:off x="333375"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fld id="{42617F70-32BD-40F0-BDD0-72A80F368F23}" type="slidenum">
              <a:rPr lang="en-US" altLang="en-US" sz="1200" b="1"/>
              <a:pPr eaLnBrk="1" hangingPunct="1">
                <a:lnSpc>
                  <a:spcPct val="100000"/>
                </a:lnSpc>
                <a:spcBef>
                  <a:spcPct val="0"/>
                </a:spcBef>
                <a:buFontTx/>
                <a:buNone/>
              </a:pPr>
              <a:t>14</a:t>
            </a:fld>
            <a:endParaRPr lang="en-US" altLang="en-US" sz="1200" b="1"/>
          </a:p>
        </p:txBody>
      </p:sp>
      <p:sp>
        <p:nvSpPr>
          <p:cNvPr id="3" name="Tekstvak 2">
            <a:extLst>
              <a:ext uri="{FF2B5EF4-FFF2-40B4-BE49-F238E27FC236}">
                <a16:creationId xmlns:a16="http://schemas.microsoft.com/office/drawing/2014/main" id="{EAF491F7-7428-466C-ED59-E8F5F1024B07}"/>
              </a:ext>
            </a:extLst>
          </p:cNvPr>
          <p:cNvSpPr txBox="1"/>
          <p:nvPr/>
        </p:nvSpPr>
        <p:spPr>
          <a:xfrm>
            <a:off x="838199" y="1392032"/>
            <a:ext cx="9233549" cy="2616870"/>
          </a:xfrm>
          <a:prstGeom prst="rect">
            <a:avLst/>
          </a:prstGeom>
          <a:noFill/>
        </p:spPr>
        <p:txBody>
          <a:bodyPr wrap="square">
            <a:spAutoFit/>
          </a:bodyPr>
          <a:lstStyle/>
          <a:p>
            <a:pPr>
              <a:lnSpc>
                <a:spcPct val="107000"/>
              </a:lnSpc>
              <a:spcAft>
                <a:spcPts val="800"/>
              </a:spcAft>
            </a:pPr>
            <a:r>
              <a:rPr lang="nl-NL"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het volgende scherm vul je de gegevens van de klant in en klik op Bevestig reservering. Als het om anonieme bezoekers gaat kun je ook de gegevens (naam en mailadres) van je vestiging invoeren.</a:t>
            </a:r>
          </a:p>
          <a:p>
            <a:pPr>
              <a:lnSpc>
                <a:spcPct val="107000"/>
              </a:lnSpc>
              <a:spcAft>
                <a:spcPts val="800"/>
              </a:spcAft>
            </a:pPr>
            <a:r>
              <a:rPr lang="nl-NL"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r>
              <a:rPr lang="nl-NL"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Daarna moet je de bezoekers nog daadwerkelijk registeren (inchecken) en dat kun je doen op de wijze zoals hiervoor is beschreven.</a:t>
            </a:r>
            <a:r>
              <a:rPr lang="nl-NL" sz="2400">
                <a:solidFill>
                  <a:schemeClr val="bg1"/>
                </a:solidFill>
                <a:effectLst/>
              </a:rPr>
              <a:t> </a:t>
            </a:r>
            <a:endParaRPr lang="nl-NL" sz="2400">
              <a:solidFill>
                <a:schemeClr val="bg1"/>
              </a:solidFill>
            </a:endParaRPr>
          </a:p>
        </p:txBody>
      </p:sp>
    </p:spTree>
    <p:extLst>
      <p:ext uri="{BB962C8B-B14F-4D97-AF65-F5344CB8AC3E}">
        <p14:creationId xmlns:p14="http://schemas.microsoft.com/office/powerpoint/2010/main" val="2380947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25000"/>
                    </a14:imgEffect>
                    <a14:imgEffect>
                      <a14:brightnessContrast bright="-43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A4946F92-7E5B-4C47-8766-AD15585A69AB}"/>
              </a:ext>
            </a:extLst>
          </p:cNvPr>
          <p:cNvSpPr txBox="1">
            <a:spLocks noChangeArrowheads="1"/>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4400" b="1">
                <a:solidFill>
                  <a:srgbClr val="FF7320"/>
                </a:solidFill>
              </a:rPr>
              <a:t>Bezoekers anoniem registreren</a:t>
            </a:r>
            <a:endParaRPr lang="en-US" altLang="en-US" sz="4400" b="1">
              <a:solidFill>
                <a:srgbClr val="FF7320"/>
              </a:solidFill>
            </a:endParaRPr>
          </a:p>
        </p:txBody>
      </p:sp>
      <p:sp>
        <p:nvSpPr>
          <p:cNvPr id="15364" name="Tijdelijke aanduiding voor dianummer 5">
            <a:extLst>
              <a:ext uri="{FF2B5EF4-FFF2-40B4-BE49-F238E27FC236}">
                <a16:creationId xmlns:a16="http://schemas.microsoft.com/office/drawing/2014/main" id="{3EB1D9CB-C98F-40C6-8E8A-1FDE77BEB75D}"/>
              </a:ext>
            </a:extLst>
          </p:cNvPr>
          <p:cNvSpPr txBox="1">
            <a:spLocks noChangeArrowheads="1"/>
          </p:cNvSpPr>
          <p:nvPr/>
        </p:nvSpPr>
        <p:spPr bwMode="auto">
          <a:xfrm>
            <a:off x="333375"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fld id="{42617F70-32BD-40F0-BDD0-72A80F368F23}" type="slidenum">
              <a:rPr lang="en-US" altLang="en-US" sz="1200" b="1"/>
              <a:pPr eaLnBrk="1" hangingPunct="1">
                <a:lnSpc>
                  <a:spcPct val="100000"/>
                </a:lnSpc>
                <a:spcBef>
                  <a:spcPct val="0"/>
                </a:spcBef>
                <a:buFontTx/>
                <a:buNone/>
              </a:pPr>
              <a:t>15</a:t>
            </a:fld>
            <a:endParaRPr lang="en-US" altLang="en-US" sz="1200" b="1"/>
          </a:p>
        </p:txBody>
      </p:sp>
      <p:sp>
        <p:nvSpPr>
          <p:cNvPr id="3" name="Tekstvak 2">
            <a:extLst>
              <a:ext uri="{FF2B5EF4-FFF2-40B4-BE49-F238E27FC236}">
                <a16:creationId xmlns:a16="http://schemas.microsoft.com/office/drawing/2014/main" id="{EA1AC242-170E-515D-AE73-2F847BA038EA}"/>
              </a:ext>
            </a:extLst>
          </p:cNvPr>
          <p:cNvSpPr txBox="1"/>
          <p:nvPr/>
        </p:nvSpPr>
        <p:spPr>
          <a:xfrm>
            <a:off x="838200" y="1510376"/>
            <a:ext cx="5102064" cy="3441391"/>
          </a:xfrm>
          <a:prstGeom prst="rect">
            <a:avLst/>
          </a:prstGeom>
          <a:noFill/>
        </p:spPr>
        <p:txBody>
          <a:bodyPr wrap="square">
            <a:spAutoFit/>
          </a:bodyPr>
          <a:lstStyle/>
          <a:p>
            <a:pPr>
              <a:lnSpc>
                <a:spcPct val="107000"/>
              </a:lnSpc>
              <a:spcAft>
                <a:spcPts val="800"/>
              </a:spcAft>
            </a:pPr>
            <a:r>
              <a:rPr lang="nl-NL"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Je kunt ook achteraf bezoekers anoniem toevoegen, bijvoorbeeld als je een inloopspreekuur hebt gehad en je alleen het aantal wil registreren.</a:t>
            </a:r>
          </a:p>
          <a:p>
            <a:pPr>
              <a:lnSpc>
                <a:spcPct val="107000"/>
              </a:lnSpc>
              <a:spcAft>
                <a:spcPts val="800"/>
              </a:spcAft>
            </a:pPr>
            <a:endParaRPr lang="nl-NL" sz="2400">
              <a:solidFill>
                <a:schemeClr val="bg1"/>
              </a:solidFill>
              <a:ea typeface="Calibri" panose="020F0502020204030204" pitchFamily="34" charset="0"/>
              <a:cs typeface="Times New Roman" panose="02020603050405020304" pitchFamily="18" charset="0"/>
            </a:endParaRPr>
          </a:p>
          <a:p>
            <a:pPr>
              <a:lnSpc>
                <a:spcPct val="107000"/>
              </a:lnSpc>
              <a:spcAft>
                <a:spcPts val="800"/>
              </a:spcAft>
            </a:pPr>
            <a:r>
              <a:rPr lang="nl-NL"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Je klikt dan in het Dashboard op de datum van de activiteit waarvoor je de bezoekers wilt registreren</a:t>
            </a:r>
            <a:r>
              <a:rPr lang="nl-NL" sz="2400">
                <a:solidFill>
                  <a:schemeClr val="bg1"/>
                </a:solidFill>
                <a:effectLst/>
              </a:rPr>
              <a:t> </a:t>
            </a:r>
            <a:endParaRPr lang="nl-NL" sz="2400">
              <a:solidFill>
                <a:schemeClr val="bg1"/>
              </a:solidFill>
            </a:endParaRPr>
          </a:p>
        </p:txBody>
      </p:sp>
      <p:pic>
        <p:nvPicPr>
          <p:cNvPr id="4" name="Afbeelding 3" descr="Afbeelding met Website&#10;&#10;Automatisch gegenereerde beschrijving">
            <a:extLst>
              <a:ext uri="{FF2B5EF4-FFF2-40B4-BE49-F238E27FC236}">
                <a16:creationId xmlns:a16="http://schemas.microsoft.com/office/drawing/2014/main" id="{3D4EF59E-F8B4-7FBA-B9F2-5C0B948BAECE}"/>
              </a:ext>
            </a:extLst>
          </p:cNvPr>
          <p:cNvPicPr>
            <a:picLocks noChangeAspect="1"/>
          </p:cNvPicPr>
          <p:nvPr/>
        </p:nvPicPr>
        <p:blipFill>
          <a:blip r:embed="rId4"/>
          <a:stretch>
            <a:fillRect/>
          </a:stretch>
        </p:blipFill>
        <p:spPr>
          <a:xfrm>
            <a:off x="6096000" y="1383732"/>
            <a:ext cx="5760720" cy="3609975"/>
          </a:xfrm>
          <a:prstGeom prst="rect">
            <a:avLst/>
          </a:prstGeom>
        </p:spPr>
      </p:pic>
    </p:spTree>
    <p:extLst>
      <p:ext uri="{BB962C8B-B14F-4D97-AF65-F5344CB8AC3E}">
        <p14:creationId xmlns:p14="http://schemas.microsoft.com/office/powerpoint/2010/main" val="3221104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25000"/>
                    </a14:imgEffect>
                    <a14:imgEffect>
                      <a14:brightnessContrast bright="-43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A4946F92-7E5B-4C47-8766-AD15585A69AB}"/>
              </a:ext>
            </a:extLst>
          </p:cNvPr>
          <p:cNvSpPr txBox="1">
            <a:spLocks noChangeArrowheads="1"/>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4400" b="1">
                <a:solidFill>
                  <a:srgbClr val="FF7320"/>
                </a:solidFill>
              </a:rPr>
              <a:t>Bezoekers registreren</a:t>
            </a:r>
            <a:endParaRPr lang="en-US" altLang="en-US" sz="4400" b="1">
              <a:solidFill>
                <a:srgbClr val="FF7320"/>
              </a:solidFill>
            </a:endParaRPr>
          </a:p>
        </p:txBody>
      </p:sp>
      <p:sp>
        <p:nvSpPr>
          <p:cNvPr id="15364" name="Tijdelijke aanduiding voor dianummer 5">
            <a:extLst>
              <a:ext uri="{FF2B5EF4-FFF2-40B4-BE49-F238E27FC236}">
                <a16:creationId xmlns:a16="http://schemas.microsoft.com/office/drawing/2014/main" id="{3EB1D9CB-C98F-40C6-8E8A-1FDE77BEB75D}"/>
              </a:ext>
            </a:extLst>
          </p:cNvPr>
          <p:cNvSpPr txBox="1">
            <a:spLocks noChangeArrowheads="1"/>
          </p:cNvSpPr>
          <p:nvPr/>
        </p:nvSpPr>
        <p:spPr bwMode="auto">
          <a:xfrm>
            <a:off x="333375"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fld id="{42617F70-32BD-40F0-BDD0-72A80F368F23}" type="slidenum">
              <a:rPr lang="en-US" altLang="en-US" sz="1200" b="1"/>
              <a:pPr eaLnBrk="1" hangingPunct="1">
                <a:lnSpc>
                  <a:spcPct val="100000"/>
                </a:lnSpc>
                <a:spcBef>
                  <a:spcPct val="0"/>
                </a:spcBef>
                <a:buFontTx/>
                <a:buNone/>
              </a:pPr>
              <a:t>16</a:t>
            </a:fld>
            <a:endParaRPr lang="en-US" altLang="en-US" sz="1200" b="1"/>
          </a:p>
        </p:txBody>
      </p:sp>
      <p:sp>
        <p:nvSpPr>
          <p:cNvPr id="3" name="Tekstvak 2">
            <a:extLst>
              <a:ext uri="{FF2B5EF4-FFF2-40B4-BE49-F238E27FC236}">
                <a16:creationId xmlns:a16="http://schemas.microsoft.com/office/drawing/2014/main" id="{516F9350-4477-8836-B0BB-AAA7D82769AC}"/>
              </a:ext>
            </a:extLst>
          </p:cNvPr>
          <p:cNvSpPr txBox="1"/>
          <p:nvPr/>
        </p:nvSpPr>
        <p:spPr>
          <a:xfrm>
            <a:off x="838199" y="1263223"/>
            <a:ext cx="10241391" cy="1260345"/>
          </a:xfrm>
          <a:prstGeom prst="rect">
            <a:avLst/>
          </a:prstGeom>
          <a:noFill/>
        </p:spPr>
        <p:txBody>
          <a:bodyPr wrap="square">
            <a:spAutoFit/>
          </a:bodyPr>
          <a:lstStyle/>
          <a:p>
            <a:pPr>
              <a:lnSpc>
                <a:spcPct val="107000"/>
              </a:lnSpc>
              <a:spcAft>
                <a:spcPts val="800"/>
              </a:spcAft>
            </a:pPr>
            <a:r>
              <a:rPr lang="nl-NL"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Geef vervolgens het aantal deelnemers aan door op het middelste veld met het cijfer 1 te klikken en het aantal te selecterennen vervolgens te klikken op de knop </a:t>
            </a:r>
            <a:r>
              <a:rPr lang="nl-NL" sz="2400"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Anonieme deelnemers toevoegen</a:t>
            </a:r>
            <a:r>
              <a:rPr lang="nl-NL"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4" name="Afbeelding 3">
            <a:extLst>
              <a:ext uri="{FF2B5EF4-FFF2-40B4-BE49-F238E27FC236}">
                <a16:creationId xmlns:a16="http://schemas.microsoft.com/office/drawing/2014/main" id="{57ABB73F-B2BA-49D8-9244-4B98EAD3AB3D}"/>
              </a:ext>
            </a:extLst>
          </p:cNvPr>
          <p:cNvPicPr>
            <a:picLocks noChangeAspect="1"/>
          </p:cNvPicPr>
          <p:nvPr/>
        </p:nvPicPr>
        <p:blipFill>
          <a:blip r:embed="rId4"/>
          <a:stretch>
            <a:fillRect/>
          </a:stretch>
        </p:blipFill>
        <p:spPr>
          <a:xfrm>
            <a:off x="3215640" y="3134677"/>
            <a:ext cx="5760720" cy="588645"/>
          </a:xfrm>
          <a:prstGeom prst="rect">
            <a:avLst/>
          </a:prstGeom>
        </p:spPr>
      </p:pic>
      <p:sp>
        <p:nvSpPr>
          <p:cNvPr id="6" name="Tekstvak 5">
            <a:extLst>
              <a:ext uri="{FF2B5EF4-FFF2-40B4-BE49-F238E27FC236}">
                <a16:creationId xmlns:a16="http://schemas.microsoft.com/office/drawing/2014/main" id="{D4C2E7E1-A818-5A69-7CFF-98BB5ADDB646}"/>
              </a:ext>
            </a:extLst>
          </p:cNvPr>
          <p:cNvSpPr txBox="1"/>
          <p:nvPr/>
        </p:nvSpPr>
        <p:spPr>
          <a:xfrm>
            <a:off x="3076575" y="4334431"/>
            <a:ext cx="6097112" cy="156100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nSpc>
                <a:spcPct val="107000"/>
              </a:lnSpc>
              <a:spcAft>
                <a:spcPts val="800"/>
              </a:spcAft>
            </a:pPr>
            <a:r>
              <a:rPr lang="nl-NL" sz="1800">
                <a:effectLst/>
                <a:latin typeface="Calibri" panose="020F0502020204030204" pitchFamily="34" charset="0"/>
                <a:ea typeface="Calibri" panose="020F0502020204030204" pitchFamily="34" charset="0"/>
                <a:cs typeface="Times New Roman" panose="02020603050405020304" pitchFamily="18" charset="0"/>
              </a:rPr>
              <a:t>LET OP: als deze knoppen niet worden getoond, is er geen prijs gekoppeld (al is deelname gratis, in dat geval zou een prijs van €0 moeten worden gekoppeld bij het aanmaken van de activiteit). Neem in dat geval even contact op met de afdeling Marcom om de activiteit van een prijs te voorzien.</a:t>
            </a:r>
          </a:p>
        </p:txBody>
      </p:sp>
    </p:spTree>
    <p:extLst>
      <p:ext uri="{BB962C8B-B14F-4D97-AF65-F5344CB8AC3E}">
        <p14:creationId xmlns:p14="http://schemas.microsoft.com/office/powerpoint/2010/main" val="249561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EB26D88F-B0C3-495C-9DF7-DE2CC11384BF}"/>
              </a:ext>
            </a:extLst>
          </p:cNvPr>
          <p:cNvSpPr txBox="1">
            <a:spLocks noChangeArrowheads="1"/>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39373A"/>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rgbClr val="39373A"/>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39373A"/>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39373A"/>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39373A"/>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39373A"/>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39373A"/>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39373A"/>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39373A"/>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400" b="1">
                <a:solidFill>
                  <a:schemeClr val="bg1"/>
                </a:solidFill>
              </a:rPr>
              <a:t>Vragen?</a:t>
            </a:r>
          </a:p>
        </p:txBody>
      </p:sp>
      <p:sp>
        <p:nvSpPr>
          <p:cNvPr id="16387" name="Tijdelijke aanduiding voor inhoud 2">
            <a:extLst>
              <a:ext uri="{FF2B5EF4-FFF2-40B4-BE49-F238E27FC236}">
                <a16:creationId xmlns:a16="http://schemas.microsoft.com/office/drawing/2014/main" id="{51F3E7EA-6538-4643-AACC-77A24C248CA6}"/>
              </a:ext>
            </a:extLst>
          </p:cNvPr>
          <p:cNvSpPr txBox="1">
            <a:spLocks noChangeArrowheads="1"/>
          </p:cNvSpPr>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rgbClr val="39373A"/>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rgbClr val="39373A"/>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39373A"/>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39373A"/>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39373A"/>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39373A"/>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39373A"/>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39373A"/>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39373A"/>
                </a:solidFill>
                <a:latin typeface="Arial" panose="020B0604020202020204" pitchFamily="34" charset="0"/>
                <a:cs typeface="Arial" panose="020B0604020202020204" pitchFamily="34" charset="0"/>
              </a:defRPr>
            </a:lvl9pPr>
          </a:lstStyle>
          <a:p>
            <a:pPr marL="0" indent="0" eaLnBrk="1" hangingPunct="1">
              <a:buNone/>
            </a:pPr>
            <a:r>
              <a:rPr lang="en-US" altLang="en-US"/>
              <a:t>Stel ze gerust!</a:t>
            </a:r>
          </a:p>
          <a:p>
            <a:pPr marL="0" indent="0" eaLnBrk="1" hangingPunct="1">
              <a:buNone/>
            </a:pPr>
            <a:endParaRPr lang="en-US" altLang="en-US"/>
          </a:p>
          <a:p>
            <a:pPr marL="0" indent="0" eaLnBrk="1" hangingPunct="1">
              <a:buNone/>
            </a:pPr>
            <a:r>
              <a:rPr lang="en-US" altLang="en-US"/>
              <a:t>We zetten deze sessie ook op intranet en organiseren in november nog 2 online vragenuurtjes (via Teams)</a:t>
            </a:r>
          </a:p>
          <a:p>
            <a:pPr marL="0" indent="0" eaLnBrk="1" hangingPunct="1">
              <a:buNone/>
            </a:pPr>
            <a:endParaRPr lang="en-US" altLang="en-US"/>
          </a:p>
          <a:p>
            <a:pPr marL="0" indent="0" eaLnBrk="1" hangingPunct="1">
              <a:buNone/>
            </a:pPr>
            <a:r>
              <a:rPr lang="en-US" altLang="en-US"/>
              <a:t>De handleiding en scherm-video zijn ook te vinden via biblionetdrenthe.nl/instructiewise </a:t>
            </a:r>
          </a:p>
        </p:txBody>
      </p:sp>
      <p:sp>
        <p:nvSpPr>
          <p:cNvPr id="16388" name="Tijdelijke aanduiding voor dianummer 5">
            <a:extLst>
              <a:ext uri="{FF2B5EF4-FFF2-40B4-BE49-F238E27FC236}">
                <a16:creationId xmlns:a16="http://schemas.microsoft.com/office/drawing/2014/main" id="{36F3F707-D9D9-4B4D-ABA2-26AC34844B97}"/>
              </a:ext>
            </a:extLst>
          </p:cNvPr>
          <p:cNvSpPr txBox="1">
            <a:spLocks noChangeArrowheads="1"/>
          </p:cNvSpPr>
          <p:nvPr/>
        </p:nvSpPr>
        <p:spPr bwMode="auto">
          <a:xfrm>
            <a:off x="333375"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rgbClr val="39373A"/>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rgbClr val="39373A"/>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39373A"/>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39373A"/>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39373A"/>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39373A"/>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39373A"/>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39373A"/>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39373A"/>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fld id="{990EAB6D-557F-4459-AB51-A17194B82521}" type="slidenum">
              <a:rPr lang="en-US" altLang="en-US" sz="1200" b="1">
                <a:solidFill>
                  <a:schemeClr val="bg1"/>
                </a:solidFill>
              </a:rPr>
              <a:pPr eaLnBrk="1" hangingPunct="1">
                <a:lnSpc>
                  <a:spcPct val="100000"/>
                </a:lnSpc>
                <a:spcBef>
                  <a:spcPct val="0"/>
                </a:spcBef>
                <a:buFontTx/>
                <a:buNone/>
              </a:pPr>
              <a:t>17</a:t>
            </a:fld>
            <a:endParaRPr lang="en-US" altLang="en-US" sz="1200" b="1">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25000"/>
                    </a14:imgEffect>
                    <a14:imgEffect>
                      <a14:brightnessContrast bright="-43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A4946F92-7E5B-4C47-8766-AD15585A69AB}"/>
              </a:ext>
            </a:extLst>
          </p:cNvPr>
          <p:cNvSpPr txBox="1">
            <a:spLocks noChangeArrowheads="1"/>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4400" b="1">
                <a:solidFill>
                  <a:srgbClr val="FF7320"/>
                </a:solidFill>
              </a:rPr>
              <a:t>Waarom deden we dit maar weer?</a:t>
            </a:r>
            <a:endParaRPr lang="en-US" altLang="en-US" sz="4400" b="1">
              <a:solidFill>
                <a:srgbClr val="FF7320"/>
              </a:solidFill>
            </a:endParaRPr>
          </a:p>
        </p:txBody>
      </p:sp>
      <p:sp>
        <p:nvSpPr>
          <p:cNvPr id="15364" name="Tijdelijke aanduiding voor dianummer 5">
            <a:extLst>
              <a:ext uri="{FF2B5EF4-FFF2-40B4-BE49-F238E27FC236}">
                <a16:creationId xmlns:a16="http://schemas.microsoft.com/office/drawing/2014/main" id="{3EB1D9CB-C98F-40C6-8E8A-1FDE77BEB75D}"/>
              </a:ext>
            </a:extLst>
          </p:cNvPr>
          <p:cNvSpPr txBox="1">
            <a:spLocks noChangeArrowheads="1"/>
          </p:cNvSpPr>
          <p:nvPr/>
        </p:nvSpPr>
        <p:spPr bwMode="auto">
          <a:xfrm>
            <a:off x="333375"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fld id="{42617F70-32BD-40F0-BDD0-72A80F368F23}" type="slidenum">
              <a:rPr lang="en-US" altLang="en-US" sz="1200" b="1"/>
              <a:pPr eaLnBrk="1" hangingPunct="1">
                <a:lnSpc>
                  <a:spcPct val="100000"/>
                </a:lnSpc>
                <a:spcBef>
                  <a:spcPct val="0"/>
                </a:spcBef>
                <a:buFontTx/>
                <a:buNone/>
              </a:pPr>
              <a:t>2</a:t>
            </a:fld>
            <a:endParaRPr lang="en-US" altLang="en-US" sz="1200" b="1"/>
          </a:p>
        </p:txBody>
      </p:sp>
      <p:sp>
        <p:nvSpPr>
          <p:cNvPr id="2" name="Tekstvak 1">
            <a:extLst>
              <a:ext uri="{FF2B5EF4-FFF2-40B4-BE49-F238E27FC236}">
                <a16:creationId xmlns:a16="http://schemas.microsoft.com/office/drawing/2014/main" id="{F91D6BE4-5322-A164-8016-B1DDDF2E7BB2}"/>
              </a:ext>
            </a:extLst>
          </p:cNvPr>
          <p:cNvSpPr txBox="1"/>
          <p:nvPr/>
        </p:nvSpPr>
        <p:spPr>
          <a:xfrm>
            <a:off x="1027866" y="1321542"/>
            <a:ext cx="8610043" cy="3046988"/>
          </a:xfrm>
          <a:prstGeom prst="rect">
            <a:avLst/>
          </a:prstGeom>
          <a:noFill/>
        </p:spPr>
        <p:txBody>
          <a:bodyPr wrap="square" rtlCol="0">
            <a:spAutoFit/>
          </a:bodyPr>
          <a:lstStyle/>
          <a:p>
            <a:pPr marL="285750" indent="-285750">
              <a:buFont typeface="Arial" panose="020B0604020202020204" pitchFamily="34" charset="0"/>
              <a:buChar char="•"/>
            </a:pPr>
            <a:r>
              <a:rPr lang="nl-NL" sz="2400">
                <a:solidFill>
                  <a:schemeClr val="bg1"/>
                </a:solidFill>
              </a:rPr>
              <a:t>Om te kunnen zien hoe we er voor staan</a:t>
            </a:r>
          </a:p>
          <a:p>
            <a:pPr marL="285750" indent="-285750">
              <a:buFont typeface="Arial" panose="020B0604020202020204" pitchFamily="34" charset="0"/>
              <a:buChar char="•"/>
            </a:pPr>
            <a:r>
              <a:rPr lang="nl-NL" sz="2400">
                <a:solidFill>
                  <a:schemeClr val="bg1"/>
                </a:solidFill>
              </a:rPr>
              <a:t>Verantwoording, o.a.</a:t>
            </a:r>
          </a:p>
          <a:p>
            <a:pPr marL="742950" lvl="1" indent="-285750">
              <a:buFont typeface="Arial" panose="020B0604020202020204" pitchFamily="34" charset="0"/>
              <a:buChar char="•"/>
            </a:pPr>
            <a:r>
              <a:rPr lang="nl-NL" sz="2400">
                <a:solidFill>
                  <a:schemeClr val="bg1"/>
                </a:solidFill>
              </a:rPr>
              <a:t>Jaarverslag</a:t>
            </a:r>
          </a:p>
          <a:p>
            <a:pPr marL="742950" lvl="1" indent="-285750">
              <a:buFont typeface="Arial" panose="020B0604020202020204" pitchFamily="34" charset="0"/>
              <a:buChar char="•"/>
            </a:pPr>
            <a:r>
              <a:rPr lang="nl-NL" sz="2400">
                <a:solidFill>
                  <a:schemeClr val="bg1"/>
                </a:solidFill>
              </a:rPr>
              <a:t>BibliotheekMonitor</a:t>
            </a:r>
          </a:p>
          <a:p>
            <a:pPr marL="742950" lvl="1" indent="-285750">
              <a:buFont typeface="Arial" panose="020B0604020202020204" pitchFamily="34" charset="0"/>
              <a:buChar char="•"/>
            </a:pPr>
            <a:r>
              <a:rPr lang="nl-NL" sz="2400">
                <a:solidFill>
                  <a:schemeClr val="bg1"/>
                </a:solidFill>
              </a:rPr>
              <a:t>Subsidieverantwoording gemeente</a:t>
            </a:r>
          </a:p>
          <a:p>
            <a:pPr marL="285750" indent="-285750">
              <a:buFont typeface="Arial" panose="020B0604020202020204" pitchFamily="34" charset="0"/>
              <a:buChar char="•"/>
            </a:pPr>
            <a:r>
              <a:rPr lang="nl-NL" sz="2400">
                <a:solidFill>
                  <a:schemeClr val="bg1"/>
                </a:solidFill>
              </a:rPr>
              <a:t>Certificering</a:t>
            </a:r>
          </a:p>
          <a:p>
            <a:pPr marL="285750" indent="-285750">
              <a:buFont typeface="Arial" panose="020B0604020202020204" pitchFamily="34" charset="0"/>
              <a:buChar char="•"/>
            </a:pPr>
            <a:r>
              <a:rPr lang="nl-NL" sz="2400">
                <a:solidFill>
                  <a:schemeClr val="bg1"/>
                </a:solidFill>
              </a:rPr>
              <a:t>Producten/Dienstencatalogus, Maatsch. Effecten monitor, IDO</a:t>
            </a:r>
          </a:p>
          <a:p>
            <a:pPr marL="285750" indent="-285750">
              <a:buFont typeface="Arial" panose="020B0604020202020204" pitchFamily="34" charset="0"/>
              <a:buChar char="•"/>
            </a:pPr>
            <a:r>
              <a:rPr lang="nl-NL" sz="2400">
                <a:solidFill>
                  <a:schemeClr val="bg1"/>
                </a:solidFill>
              </a:rPr>
              <a:t>Van 4 miljoen leden naar 8 miljoen betrokken bezoekers</a:t>
            </a:r>
          </a:p>
        </p:txBody>
      </p:sp>
    </p:spTree>
    <p:extLst>
      <p:ext uri="{BB962C8B-B14F-4D97-AF65-F5344CB8AC3E}">
        <p14:creationId xmlns:p14="http://schemas.microsoft.com/office/powerpoint/2010/main" val="100047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25000"/>
                    </a14:imgEffect>
                    <a14:imgEffect>
                      <a14:brightnessContrast bright="-43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15364" name="Tijdelijke aanduiding voor dianummer 5">
            <a:extLst>
              <a:ext uri="{FF2B5EF4-FFF2-40B4-BE49-F238E27FC236}">
                <a16:creationId xmlns:a16="http://schemas.microsoft.com/office/drawing/2014/main" id="{3EB1D9CB-C98F-40C6-8E8A-1FDE77BEB75D}"/>
              </a:ext>
            </a:extLst>
          </p:cNvPr>
          <p:cNvSpPr txBox="1">
            <a:spLocks noChangeArrowheads="1"/>
          </p:cNvSpPr>
          <p:nvPr/>
        </p:nvSpPr>
        <p:spPr bwMode="auto">
          <a:xfrm>
            <a:off x="333375"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fld id="{42617F70-32BD-40F0-BDD0-72A80F368F23}" type="slidenum">
              <a:rPr lang="en-US" altLang="en-US" sz="1200" b="1"/>
              <a:pPr eaLnBrk="1" hangingPunct="1">
                <a:lnSpc>
                  <a:spcPct val="100000"/>
                </a:lnSpc>
                <a:spcBef>
                  <a:spcPct val="0"/>
                </a:spcBef>
                <a:buFontTx/>
                <a:buNone/>
              </a:pPr>
              <a:t>3</a:t>
            </a:fld>
            <a:endParaRPr lang="en-US" altLang="en-US" sz="1200" b="1"/>
          </a:p>
        </p:txBody>
      </p:sp>
      <p:graphicFrame>
        <p:nvGraphicFramePr>
          <p:cNvPr id="3" name="Diagram 2">
            <a:extLst>
              <a:ext uri="{FF2B5EF4-FFF2-40B4-BE49-F238E27FC236}">
                <a16:creationId xmlns:a16="http://schemas.microsoft.com/office/drawing/2014/main" id="{1588C860-61EB-CBB3-F9A6-30F9E890DE1C}"/>
              </a:ext>
            </a:extLst>
          </p:cNvPr>
          <p:cNvGraphicFramePr/>
          <p:nvPr>
            <p:extLst>
              <p:ext uri="{D42A27DB-BD31-4B8C-83A1-F6EECF244321}">
                <p14:modId xmlns:p14="http://schemas.microsoft.com/office/powerpoint/2010/main" val="2935128380"/>
              </p:ext>
            </p:extLst>
          </p:nvPr>
        </p:nvGraphicFramePr>
        <p:xfrm>
          <a:off x="7483940" y="1675035"/>
          <a:ext cx="2875696" cy="35079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kstvak 3">
            <a:extLst>
              <a:ext uri="{FF2B5EF4-FFF2-40B4-BE49-F238E27FC236}">
                <a16:creationId xmlns:a16="http://schemas.microsoft.com/office/drawing/2014/main" id="{85E2CAD9-CFA9-A01E-60B7-EA1F7359AD18}"/>
              </a:ext>
            </a:extLst>
          </p:cNvPr>
          <p:cNvSpPr txBox="1"/>
          <p:nvPr/>
        </p:nvSpPr>
        <p:spPr>
          <a:xfrm>
            <a:off x="360000" y="5940000"/>
            <a:ext cx="5192406" cy="646331"/>
          </a:xfrm>
          <a:prstGeom prst="rect">
            <a:avLst/>
          </a:prstGeom>
          <a:noFill/>
        </p:spPr>
        <p:txBody>
          <a:bodyPr wrap="square" rtlCol="0">
            <a:spAutoFit/>
          </a:bodyPr>
          <a:lstStyle/>
          <a:p>
            <a:r>
              <a:rPr lang="nl-NL" sz="3600">
                <a:solidFill>
                  <a:schemeClr val="bg1"/>
                </a:solidFill>
              </a:rPr>
              <a:t>Minder stappen voor FO</a:t>
            </a:r>
          </a:p>
        </p:txBody>
      </p:sp>
      <p:graphicFrame>
        <p:nvGraphicFramePr>
          <p:cNvPr id="5" name="Diagram 4">
            <a:extLst>
              <a:ext uri="{FF2B5EF4-FFF2-40B4-BE49-F238E27FC236}">
                <a16:creationId xmlns:a16="http://schemas.microsoft.com/office/drawing/2014/main" id="{ADF15B8C-DDD2-270E-6F56-BF0B50DA7421}"/>
              </a:ext>
            </a:extLst>
          </p:cNvPr>
          <p:cNvGraphicFramePr>
            <a:graphicFrameLocks noChangeAspect="1"/>
          </p:cNvGraphicFramePr>
          <p:nvPr>
            <p:extLst>
              <p:ext uri="{D42A27DB-BD31-4B8C-83A1-F6EECF244321}">
                <p14:modId xmlns:p14="http://schemas.microsoft.com/office/powerpoint/2010/main" val="653642447"/>
              </p:ext>
            </p:extLst>
          </p:nvPr>
        </p:nvGraphicFramePr>
        <p:xfrm>
          <a:off x="664749" y="1372989"/>
          <a:ext cx="5221612" cy="41120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Punthaak 5">
            <a:extLst>
              <a:ext uri="{FF2B5EF4-FFF2-40B4-BE49-F238E27FC236}">
                <a16:creationId xmlns:a16="http://schemas.microsoft.com/office/drawing/2014/main" id="{73AFBA51-80A9-4778-3D19-D2564C955491}"/>
              </a:ext>
            </a:extLst>
          </p:cNvPr>
          <p:cNvSpPr/>
          <p:nvPr/>
        </p:nvSpPr>
        <p:spPr>
          <a:xfrm>
            <a:off x="5459627" y="2106827"/>
            <a:ext cx="1272746" cy="2644345"/>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Tree>
    <p:extLst>
      <p:ext uri="{BB962C8B-B14F-4D97-AF65-F5344CB8AC3E}">
        <p14:creationId xmlns:p14="http://schemas.microsoft.com/office/powerpoint/2010/main" val="348547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25000"/>
                    </a14:imgEffect>
                    <a14:imgEffect>
                      <a14:brightnessContrast bright="-43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A4946F92-7E5B-4C47-8766-AD15585A69AB}"/>
              </a:ext>
            </a:extLst>
          </p:cNvPr>
          <p:cNvSpPr txBox="1">
            <a:spLocks noChangeArrowheads="1"/>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4400" b="1">
                <a:solidFill>
                  <a:srgbClr val="FF7320"/>
                </a:solidFill>
              </a:rPr>
              <a:t>Bezoekers registreren</a:t>
            </a:r>
            <a:endParaRPr lang="en-US" altLang="en-US" sz="4400" b="1">
              <a:solidFill>
                <a:srgbClr val="FF7320"/>
              </a:solidFill>
            </a:endParaRPr>
          </a:p>
        </p:txBody>
      </p:sp>
      <p:sp>
        <p:nvSpPr>
          <p:cNvPr id="15363" name="Tijdelijke aanduiding voor inhoud 2">
            <a:extLst>
              <a:ext uri="{FF2B5EF4-FFF2-40B4-BE49-F238E27FC236}">
                <a16:creationId xmlns:a16="http://schemas.microsoft.com/office/drawing/2014/main" id="{D9C0426A-EE20-4782-8701-81926882FF90}"/>
              </a:ext>
            </a:extLst>
          </p:cNvPr>
          <p:cNvSpPr txBox="1">
            <a:spLocks noChangeArrowheads="1"/>
          </p:cNvSpPr>
          <p:nvPr/>
        </p:nvSpPr>
        <p:spPr bwMode="auto">
          <a:xfrm>
            <a:off x="838200" y="1825625"/>
            <a:ext cx="924689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r>
              <a:rPr lang="en-US" altLang="en-US"/>
              <a:t>Bezoekers die zich hebben aangemeld via de website</a:t>
            </a:r>
          </a:p>
          <a:p>
            <a:pPr eaLnBrk="1" hangingPunct="1"/>
            <a:r>
              <a:rPr lang="en-US" altLang="en-US"/>
              <a:t>Bezoekers die zich niet vooraf hebben aangemeld</a:t>
            </a:r>
          </a:p>
          <a:p>
            <a:pPr lvl="1" eaLnBrk="1" hangingPunct="1"/>
            <a:r>
              <a:rPr lang="en-US" altLang="en-US"/>
              <a:t>Persoonlijk registreren aan de balie</a:t>
            </a:r>
          </a:p>
          <a:p>
            <a:pPr lvl="1" eaLnBrk="1" hangingPunct="1"/>
            <a:r>
              <a:rPr lang="en-US" altLang="en-US"/>
              <a:t>Bezoekers anoniem registreren </a:t>
            </a:r>
          </a:p>
          <a:p>
            <a:pPr eaLnBrk="1" hangingPunct="1"/>
            <a:endParaRPr lang="en-US" altLang="en-US"/>
          </a:p>
        </p:txBody>
      </p:sp>
      <p:sp>
        <p:nvSpPr>
          <p:cNvPr id="15364" name="Tijdelijke aanduiding voor dianummer 5">
            <a:extLst>
              <a:ext uri="{FF2B5EF4-FFF2-40B4-BE49-F238E27FC236}">
                <a16:creationId xmlns:a16="http://schemas.microsoft.com/office/drawing/2014/main" id="{3EB1D9CB-C98F-40C6-8E8A-1FDE77BEB75D}"/>
              </a:ext>
            </a:extLst>
          </p:cNvPr>
          <p:cNvSpPr txBox="1">
            <a:spLocks noChangeArrowheads="1"/>
          </p:cNvSpPr>
          <p:nvPr/>
        </p:nvSpPr>
        <p:spPr bwMode="auto">
          <a:xfrm>
            <a:off x="333375"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fld id="{42617F70-32BD-40F0-BDD0-72A80F368F23}" type="slidenum">
              <a:rPr lang="en-US" altLang="en-US" sz="1200" b="1"/>
              <a:pPr eaLnBrk="1" hangingPunct="1">
                <a:lnSpc>
                  <a:spcPct val="100000"/>
                </a:lnSpc>
                <a:spcBef>
                  <a:spcPct val="0"/>
                </a:spcBef>
                <a:buFontTx/>
                <a:buNone/>
              </a:pPr>
              <a:t>4</a:t>
            </a:fld>
            <a:endParaRPr lang="en-US" altLang="en-US" sz="12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25000"/>
                    </a14:imgEffect>
                    <a14:imgEffect>
                      <a14:brightnessContrast bright="-43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A4946F92-7E5B-4C47-8766-AD15585A69AB}"/>
              </a:ext>
            </a:extLst>
          </p:cNvPr>
          <p:cNvSpPr txBox="1">
            <a:spLocks noChangeArrowheads="1"/>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4400" b="1">
                <a:solidFill>
                  <a:srgbClr val="FF7320"/>
                </a:solidFill>
              </a:rPr>
              <a:t>Inloggen</a:t>
            </a:r>
            <a:endParaRPr lang="en-US" altLang="en-US" sz="4400" b="1">
              <a:solidFill>
                <a:srgbClr val="FF7320"/>
              </a:solidFill>
            </a:endParaRPr>
          </a:p>
        </p:txBody>
      </p:sp>
      <p:sp>
        <p:nvSpPr>
          <p:cNvPr id="15364" name="Tijdelijke aanduiding voor dianummer 5">
            <a:extLst>
              <a:ext uri="{FF2B5EF4-FFF2-40B4-BE49-F238E27FC236}">
                <a16:creationId xmlns:a16="http://schemas.microsoft.com/office/drawing/2014/main" id="{3EB1D9CB-C98F-40C6-8E8A-1FDE77BEB75D}"/>
              </a:ext>
            </a:extLst>
          </p:cNvPr>
          <p:cNvSpPr txBox="1">
            <a:spLocks noChangeArrowheads="1"/>
          </p:cNvSpPr>
          <p:nvPr/>
        </p:nvSpPr>
        <p:spPr bwMode="auto">
          <a:xfrm>
            <a:off x="333375"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fld id="{42617F70-32BD-40F0-BDD0-72A80F368F23}" type="slidenum">
              <a:rPr lang="en-US" altLang="en-US" sz="1200" b="1"/>
              <a:pPr eaLnBrk="1" hangingPunct="1">
                <a:lnSpc>
                  <a:spcPct val="100000"/>
                </a:lnSpc>
                <a:spcBef>
                  <a:spcPct val="0"/>
                </a:spcBef>
                <a:buFontTx/>
                <a:buNone/>
              </a:pPr>
              <a:t>5</a:t>
            </a:fld>
            <a:endParaRPr lang="en-US" altLang="en-US" sz="1200" b="1"/>
          </a:p>
        </p:txBody>
      </p:sp>
      <p:pic>
        <p:nvPicPr>
          <p:cNvPr id="2" name="Afbeelding 1">
            <a:extLst>
              <a:ext uri="{FF2B5EF4-FFF2-40B4-BE49-F238E27FC236}">
                <a16:creationId xmlns:a16="http://schemas.microsoft.com/office/drawing/2014/main" id="{60C868EE-B2C5-4892-A14A-F57CAC3D9107}"/>
              </a:ext>
            </a:extLst>
          </p:cNvPr>
          <p:cNvPicPr>
            <a:picLocks noChangeAspect="1"/>
          </p:cNvPicPr>
          <p:nvPr/>
        </p:nvPicPr>
        <p:blipFill>
          <a:blip r:embed="rId4"/>
          <a:stretch>
            <a:fillRect/>
          </a:stretch>
        </p:blipFill>
        <p:spPr>
          <a:xfrm>
            <a:off x="2209800" y="1352202"/>
            <a:ext cx="7772400" cy="5004148"/>
          </a:xfrm>
          <a:prstGeom prst="rect">
            <a:avLst/>
          </a:prstGeom>
        </p:spPr>
      </p:pic>
      <p:sp>
        <p:nvSpPr>
          <p:cNvPr id="3" name="Tekstvak 2">
            <a:extLst>
              <a:ext uri="{FF2B5EF4-FFF2-40B4-BE49-F238E27FC236}">
                <a16:creationId xmlns:a16="http://schemas.microsoft.com/office/drawing/2014/main" id="{24A249D1-4521-0337-8FDF-13720918AC5B}"/>
              </a:ext>
            </a:extLst>
          </p:cNvPr>
          <p:cNvSpPr txBox="1"/>
          <p:nvPr/>
        </p:nvSpPr>
        <p:spPr>
          <a:xfrm>
            <a:off x="3197063" y="4718839"/>
            <a:ext cx="5473051" cy="1021556"/>
          </a:xfrm>
          <a:prstGeom prst="roundRect">
            <a:avLst/>
          </a:prstGeom>
          <a:solidFill>
            <a:schemeClr val="accent2"/>
          </a:solidFill>
        </p:spPr>
        <p:txBody>
          <a:bodyPr wrap="square" rtlCol="0">
            <a:spAutoFit/>
          </a:bodyPr>
          <a:lstStyle/>
          <a:p>
            <a:r>
              <a:rPr lang="nl-NL">
                <a:solidFill>
                  <a:schemeClr val="bg1"/>
                </a:solidFill>
              </a:rPr>
              <a:t>https://bind.op-shop.nl/login</a:t>
            </a:r>
          </a:p>
          <a:p>
            <a:r>
              <a:rPr lang="nl-NL">
                <a:solidFill>
                  <a:schemeClr val="bg1"/>
                </a:solidFill>
              </a:rPr>
              <a:t>Per vestiging is er een inlog beschikbaar. </a:t>
            </a:r>
            <a:br>
              <a:rPr lang="nl-NL">
                <a:solidFill>
                  <a:schemeClr val="bg1"/>
                </a:solidFill>
              </a:rPr>
            </a:br>
            <a:r>
              <a:rPr lang="nl-NL">
                <a:solidFill>
                  <a:schemeClr val="bg1"/>
                </a:solidFill>
              </a:rPr>
              <a:t>Dit is dezelfde inlog als voor Xafax.</a:t>
            </a:r>
          </a:p>
        </p:txBody>
      </p:sp>
    </p:spTree>
    <p:extLst>
      <p:ext uri="{BB962C8B-B14F-4D97-AF65-F5344CB8AC3E}">
        <p14:creationId xmlns:p14="http://schemas.microsoft.com/office/powerpoint/2010/main" val="299396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25000"/>
                    </a14:imgEffect>
                    <a14:imgEffect>
                      <a14:brightnessContrast bright="-43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A4946F92-7E5B-4C47-8766-AD15585A69AB}"/>
              </a:ext>
            </a:extLst>
          </p:cNvPr>
          <p:cNvSpPr txBox="1">
            <a:spLocks noChangeArrowheads="1"/>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4400" b="1">
                <a:solidFill>
                  <a:srgbClr val="FF7320"/>
                </a:solidFill>
              </a:rPr>
              <a:t>Bezoekers registreren</a:t>
            </a:r>
            <a:endParaRPr lang="en-US" altLang="en-US" sz="4400" b="1">
              <a:solidFill>
                <a:srgbClr val="FF7320"/>
              </a:solidFill>
            </a:endParaRPr>
          </a:p>
        </p:txBody>
      </p:sp>
      <p:sp>
        <p:nvSpPr>
          <p:cNvPr id="15363" name="Tijdelijke aanduiding voor inhoud 2">
            <a:extLst>
              <a:ext uri="{FF2B5EF4-FFF2-40B4-BE49-F238E27FC236}">
                <a16:creationId xmlns:a16="http://schemas.microsoft.com/office/drawing/2014/main" id="{D9C0426A-EE20-4782-8701-81926882FF90}"/>
              </a:ext>
            </a:extLst>
          </p:cNvPr>
          <p:cNvSpPr txBox="1">
            <a:spLocks noChangeArrowheads="1"/>
          </p:cNvSpPr>
          <p:nvPr/>
        </p:nvSpPr>
        <p:spPr bwMode="auto">
          <a:xfrm>
            <a:off x="838200" y="1825625"/>
            <a:ext cx="924689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marL="0" indent="0" eaLnBrk="1" hangingPunct="1">
              <a:buNone/>
            </a:pPr>
            <a:r>
              <a:rPr lang="nl-NL" sz="2400">
                <a:effectLst/>
                <a:latin typeface="Calibri" panose="020F0502020204030204" pitchFamily="34" charset="0"/>
                <a:ea typeface="Calibri" panose="020F0502020204030204" pitchFamily="34" charset="0"/>
                <a:cs typeface="Calibri" panose="020F0502020204030204" pitchFamily="34" charset="0"/>
              </a:rPr>
              <a:t>Als bezoekers zich vooraf aangemeld hebben via de website kun je de bezoekers registeren als de activiteit plaats vindt of heeft plaatsgevonden. Dit worden registraties genoemd in Olifantenpaadje.</a:t>
            </a:r>
          </a:p>
          <a:p>
            <a:pPr marL="0" indent="0" eaLnBrk="1" hangingPunct="1">
              <a:buNone/>
            </a:pPr>
            <a:endParaRPr lang="nl-NL" sz="2400">
              <a:effectLst/>
              <a:latin typeface="Calibri" panose="020F0502020204030204" pitchFamily="34" charset="0"/>
              <a:ea typeface="Calibri" panose="020F0502020204030204" pitchFamily="34" charset="0"/>
              <a:cs typeface="Calibri" panose="020F0502020204030204" pitchFamily="34" charset="0"/>
            </a:endParaRPr>
          </a:p>
          <a:p>
            <a:pPr marL="0" indent="0" eaLnBrk="1" hangingPunct="1">
              <a:buNone/>
            </a:pPr>
            <a:r>
              <a:rPr lang="nl-NL" sz="2400">
                <a:effectLst/>
                <a:latin typeface="Calibri" panose="020F0502020204030204" pitchFamily="34" charset="0"/>
                <a:ea typeface="Calibri" panose="020F0502020204030204" pitchFamily="34" charset="0"/>
                <a:cs typeface="Calibri" panose="020F0502020204030204" pitchFamily="34" charset="0"/>
              </a:rPr>
              <a:t>Om deze registraties te kunnen vastleggen moet je ingelogd zijn in de shop en ga je naar het menu  </a:t>
            </a:r>
            <a:r>
              <a:rPr lang="nl-NL" sz="2400" b="1">
                <a:effectLst/>
                <a:latin typeface="Calibri" panose="020F0502020204030204" pitchFamily="34" charset="0"/>
                <a:ea typeface="Calibri" panose="020F0502020204030204" pitchFamily="34" charset="0"/>
                <a:cs typeface="Calibri" panose="020F0502020204030204" pitchFamily="34" charset="0"/>
              </a:rPr>
              <a:t>‘Dashboard’</a:t>
            </a:r>
            <a:r>
              <a:rPr lang="nl-NL" sz="2400">
                <a:effectLst/>
                <a:latin typeface="Calibri" panose="020F0502020204030204" pitchFamily="34" charset="0"/>
                <a:ea typeface="Calibri" panose="020F0502020204030204" pitchFamily="34" charset="0"/>
                <a:cs typeface="Calibri" panose="020F0502020204030204" pitchFamily="34" charset="0"/>
              </a:rPr>
              <a:t>. (bovenin het scherm)</a:t>
            </a:r>
            <a:endParaRPr lang="en-US" sz="2400">
              <a:latin typeface="Calibri" panose="020F0502020204030204" pitchFamily="34" charset="0"/>
              <a:ea typeface="Calibri" panose="020F0502020204030204" pitchFamily="34" charset="0"/>
              <a:cs typeface="Calibri" panose="020F0502020204030204" pitchFamily="34" charset="0"/>
            </a:endParaRPr>
          </a:p>
          <a:p>
            <a:pPr marL="0" indent="0" eaLnBrk="1" hangingPunct="1">
              <a:buNone/>
            </a:pPr>
            <a:endParaRPr lang="nl-NL" sz="2400">
              <a:effectLst/>
              <a:latin typeface="Calibri" panose="020F0502020204030204" pitchFamily="34" charset="0"/>
              <a:ea typeface="Calibri" panose="020F0502020204030204" pitchFamily="34" charset="0"/>
              <a:cs typeface="Calibri" panose="020F0502020204030204" pitchFamily="34" charset="0"/>
            </a:endParaRPr>
          </a:p>
          <a:p>
            <a:pPr marL="0" indent="0" eaLnBrk="1" hangingPunct="1">
              <a:buNone/>
            </a:pPr>
            <a:endParaRPr lang="nl-NL" sz="2400">
              <a:effectLst/>
              <a:latin typeface="Calibri" panose="020F0502020204030204" pitchFamily="34" charset="0"/>
              <a:ea typeface="Calibri" panose="020F0502020204030204" pitchFamily="34" charset="0"/>
              <a:cs typeface="Calibri" panose="020F0502020204030204" pitchFamily="34" charset="0"/>
            </a:endParaRPr>
          </a:p>
          <a:p>
            <a:pPr marL="0" indent="0" eaLnBrk="1" hangingPunct="1">
              <a:buNone/>
            </a:pPr>
            <a:r>
              <a:rPr lang="nl-NL" sz="2400">
                <a:effectLst/>
                <a:latin typeface="Calibri" panose="020F0502020204030204" pitchFamily="34" charset="0"/>
                <a:ea typeface="Calibri" panose="020F0502020204030204" pitchFamily="34" charset="0"/>
                <a:cs typeface="Calibri" panose="020F0502020204030204" pitchFamily="34" charset="0"/>
              </a:rPr>
              <a:t>Daarna scrol je naar beneden naar </a:t>
            </a:r>
            <a:r>
              <a:rPr lang="nl-NL" sz="2400" b="1">
                <a:effectLst/>
                <a:latin typeface="Calibri" panose="020F0502020204030204" pitchFamily="34" charset="0"/>
                <a:ea typeface="Calibri" panose="020F0502020204030204" pitchFamily="34" charset="0"/>
                <a:cs typeface="Calibri" panose="020F0502020204030204" pitchFamily="34" charset="0"/>
              </a:rPr>
              <a:t>‘Recente Reserveringen’</a:t>
            </a:r>
            <a:r>
              <a:rPr lang="nl-NL" sz="2400">
                <a:effectLst/>
                <a:latin typeface="Calibri" panose="020F0502020204030204" pitchFamily="34" charset="0"/>
                <a:ea typeface="Calibri" panose="020F0502020204030204" pitchFamily="34" charset="0"/>
                <a:cs typeface="Calibri" panose="020F0502020204030204" pitchFamily="34" charset="0"/>
              </a:rPr>
              <a:t>.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364" name="Tijdelijke aanduiding voor dianummer 5">
            <a:extLst>
              <a:ext uri="{FF2B5EF4-FFF2-40B4-BE49-F238E27FC236}">
                <a16:creationId xmlns:a16="http://schemas.microsoft.com/office/drawing/2014/main" id="{3EB1D9CB-C98F-40C6-8E8A-1FDE77BEB75D}"/>
              </a:ext>
            </a:extLst>
          </p:cNvPr>
          <p:cNvSpPr txBox="1">
            <a:spLocks noChangeArrowheads="1"/>
          </p:cNvSpPr>
          <p:nvPr/>
        </p:nvSpPr>
        <p:spPr bwMode="auto">
          <a:xfrm>
            <a:off x="333375"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fld id="{42617F70-32BD-40F0-BDD0-72A80F368F23}" type="slidenum">
              <a:rPr lang="en-US" altLang="en-US" sz="1200" b="1"/>
              <a:pPr eaLnBrk="1" hangingPunct="1">
                <a:lnSpc>
                  <a:spcPct val="100000"/>
                </a:lnSpc>
                <a:spcBef>
                  <a:spcPct val="0"/>
                </a:spcBef>
                <a:buFontTx/>
                <a:buNone/>
              </a:pPr>
              <a:t>6</a:t>
            </a:fld>
            <a:endParaRPr lang="en-US" altLang="en-US" sz="1200" b="1"/>
          </a:p>
        </p:txBody>
      </p:sp>
      <p:pic>
        <p:nvPicPr>
          <p:cNvPr id="2" name="Afbeelding 1">
            <a:extLst>
              <a:ext uri="{FF2B5EF4-FFF2-40B4-BE49-F238E27FC236}">
                <a16:creationId xmlns:a16="http://schemas.microsoft.com/office/drawing/2014/main" id="{867815EF-5A9B-2793-0081-4A7452398198}"/>
              </a:ext>
            </a:extLst>
          </p:cNvPr>
          <p:cNvPicPr>
            <a:picLocks noChangeAspect="1"/>
          </p:cNvPicPr>
          <p:nvPr/>
        </p:nvPicPr>
        <p:blipFill>
          <a:blip r:embed="rId4"/>
          <a:stretch>
            <a:fillRect/>
          </a:stretch>
        </p:blipFill>
        <p:spPr>
          <a:xfrm>
            <a:off x="3858783" y="4292904"/>
            <a:ext cx="4474433" cy="551131"/>
          </a:xfrm>
          <a:prstGeom prst="rect">
            <a:avLst/>
          </a:prstGeom>
        </p:spPr>
      </p:pic>
    </p:spTree>
    <p:extLst>
      <p:ext uri="{BB962C8B-B14F-4D97-AF65-F5344CB8AC3E}">
        <p14:creationId xmlns:p14="http://schemas.microsoft.com/office/powerpoint/2010/main" val="4003641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25000"/>
                    </a14:imgEffect>
                    <a14:imgEffect>
                      <a14:brightnessContrast bright="-43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A4946F92-7E5B-4C47-8766-AD15585A69AB}"/>
              </a:ext>
            </a:extLst>
          </p:cNvPr>
          <p:cNvSpPr txBox="1">
            <a:spLocks noChangeArrowheads="1"/>
          </p:cNvSpPr>
          <p:nvPr/>
        </p:nvSpPr>
        <p:spPr bwMode="auto">
          <a:xfrm>
            <a:off x="838200" y="310894"/>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4400" b="1">
                <a:solidFill>
                  <a:srgbClr val="FF7320"/>
                </a:solidFill>
              </a:rPr>
              <a:t>Bezoekers registreren</a:t>
            </a:r>
            <a:endParaRPr lang="en-US" altLang="en-US" sz="4400" b="1">
              <a:solidFill>
                <a:srgbClr val="FF7320"/>
              </a:solidFill>
            </a:endParaRPr>
          </a:p>
        </p:txBody>
      </p:sp>
      <p:sp>
        <p:nvSpPr>
          <p:cNvPr id="15364" name="Tijdelijke aanduiding voor dianummer 5">
            <a:extLst>
              <a:ext uri="{FF2B5EF4-FFF2-40B4-BE49-F238E27FC236}">
                <a16:creationId xmlns:a16="http://schemas.microsoft.com/office/drawing/2014/main" id="{3EB1D9CB-C98F-40C6-8E8A-1FDE77BEB75D}"/>
              </a:ext>
            </a:extLst>
          </p:cNvPr>
          <p:cNvSpPr txBox="1">
            <a:spLocks noChangeArrowheads="1"/>
          </p:cNvSpPr>
          <p:nvPr/>
        </p:nvSpPr>
        <p:spPr bwMode="auto">
          <a:xfrm>
            <a:off x="333375"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fld id="{42617F70-32BD-40F0-BDD0-72A80F368F23}" type="slidenum">
              <a:rPr lang="en-US" altLang="en-US" sz="1200" b="1"/>
              <a:pPr eaLnBrk="1" hangingPunct="1">
                <a:lnSpc>
                  <a:spcPct val="100000"/>
                </a:lnSpc>
                <a:spcBef>
                  <a:spcPct val="0"/>
                </a:spcBef>
                <a:buFontTx/>
                <a:buNone/>
              </a:pPr>
              <a:t>7</a:t>
            </a:fld>
            <a:endParaRPr lang="en-US" altLang="en-US" sz="1200" b="1"/>
          </a:p>
        </p:txBody>
      </p:sp>
      <p:pic>
        <p:nvPicPr>
          <p:cNvPr id="1030" name="Afbeelding 3" descr="Afbeelding met tekst&#10;&#10;Automatisch gegenereerde beschrijving">
            <a:extLst>
              <a:ext uri="{FF2B5EF4-FFF2-40B4-BE49-F238E27FC236}">
                <a16:creationId xmlns:a16="http://schemas.microsoft.com/office/drawing/2014/main" id="{A1012066-964E-F3EB-02F1-DE8E209294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2701" y="1958149"/>
            <a:ext cx="6686598" cy="15759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a:extLst>
              <a:ext uri="{FF2B5EF4-FFF2-40B4-BE49-F238E27FC236}">
                <a16:creationId xmlns:a16="http://schemas.microsoft.com/office/drawing/2014/main" id="{F5F30993-ED14-0B48-EDD4-7AE8E361D0FA}"/>
              </a:ext>
            </a:extLst>
          </p:cNvPr>
          <p:cNvSpPr>
            <a:spLocks noChangeArrowheads="1"/>
          </p:cNvSpPr>
          <p:nvPr/>
        </p:nvSpPr>
        <p:spPr bwMode="auto">
          <a:xfrm>
            <a:off x="838200" y="1174792"/>
            <a:ext cx="97541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b="0" i="0" u="none" strike="noStrike" cap="none" normalizeH="0" baseline="0">
                <a:ln>
                  <a:noFill/>
                </a:ln>
                <a:solidFill>
                  <a:schemeClr val="bg1"/>
                </a:solidFill>
                <a:effectLst/>
                <a:ea typeface="Calibri" panose="020F0502020204030204" pitchFamily="34" charset="0"/>
                <a:cs typeface="Calibri" panose="020F0502020204030204" pitchFamily="34" charset="0"/>
              </a:rPr>
              <a:t>Om te registreren klik je op de datum (met roze letters) van jouw activiteit.</a:t>
            </a:r>
            <a:endParaRPr kumimoji="0" lang="nl-NL" altLang="nl-NL" sz="2400" b="0" i="0" u="none" strike="noStrike" cap="none" normalizeH="0" baseline="0">
              <a:ln>
                <a:noFill/>
              </a:ln>
              <a:solidFill>
                <a:schemeClr val="bg1"/>
              </a:solidFill>
              <a:effectLst/>
            </a:endParaRPr>
          </a:p>
        </p:txBody>
      </p:sp>
      <p:sp>
        <p:nvSpPr>
          <p:cNvPr id="8" name="Rectangle 9">
            <a:extLst>
              <a:ext uri="{FF2B5EF4-FFF2-40B4-BE49-F238E27FC236}">
                <a16:creationId xmlns:a16="http://schemas.microsoft.com/office/drawing/2014/main" id="{5C6E1606-31FC-3D57-B3A5-222515A08AE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10">
            <a:extLst>
              <a:ext uri="{FF2B5EF4-FFF2-40B4-BE49-F238E27FC236}">
                <a16:creationId xmlns:a16="http://schemas.microsoft.com/office/drawing/2014/main" id="{054700A4-9BCF-631B-1E0C-FB6BAFC129DD}"/>
              </a:ext>
            </a:extLst>
          </p:cNvPr>
          <p:cNvSpPr>
            <a:spLocks noChangeArrowheads="1"/>
          </p:cNvSpPr>
          <p:nvPr/>
        </p:nvSpPr>
        <p:spPr bwMode="auto">
          <a:xfrm>
            <a:off x="0" y="181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1" name="Tekstvak 10">
            <a:extLst>
              <a:ext uri="{FF2B5EF4-FFF2-40B4-BE49-F238E27FC236}">
                <a16:creationId xmlns:a16="http://schemas.microsoft.com/office/drawing/2014/main" id="{80AF0402-08B7-2E0C-484B-D4EF6F9981EC}"/>
              </a:ext>
            </a:extLst>
          </p:cNvPr>
          <p:cNvSpPr txBox="1"/>
          <p:nvPr/>
        </p:nvSpPr>
        <p:spPr>
          <a:xfrm>
            <a:off x="838200" y="3736801"/>
            <a:ext cx="10021134" cy="470000"/>
          </a:xfrm>
          <a:prstGeom prst="rect">
            <a:avLst/>
          </a:prstGeom>
          <a:noFill/>
        </p:spPr>
        <p:txBody>
          <a:bodyPr wrap="square">
            <a:spAutoFit/>
          </a:bodyPr>
          <a:lstStyle/>
          <a:p>
            <a:pPr>
              <a:lnSpc>
                <a:spcPct val="107000"/>
              </a:lnSpc>
              <a:spcAft>
                <a:spcPts val="800"/>
              </a:spcAft>
            </a:pPr>
            <a:r>
              <a:rPr lang="nl-NL" sz="2400">
                <a:solidFill>
                  <a:schemeClr val="bg1"/>
                </a:solidFill>
                <a:effectLst/>
                <a:latin typeface="Calibri" panose="020F0502020204030204" pitchFamily="34" charset="0"/>
                <a:ea typeface="Calibri" panose="020F0502020204030204" pitchFamily="34" charset="0"/>
                <a:cs typeface="Calibri" panose="020F0502020204030204" pitchFamily="34" charset="0"/>
              </a:rPr>
              <a:t>In het volgende scherm klik je op de knop </a:t>
            </a:r>
            <a:r>
              <a:rPr lang="nl-NL" sz="2400" b="1">
                <a:solidFill>
                  <a:schemeClr val="bg1"/>
                </a:solidFill>
                <a:effectLst/>
                <a:latin typeface="Calibri" panose="020F0502020204030204" pitchFamily="34" charset="0"/>
                <a:ea typeface="Calibri" panose="020F0502020204030204" pitchFamily="34" charset="0"/>
                <a:cs typeface="Calibri" panose="020F0502020204030204" pitchFamily="34" charset="0"/>
              </a:rPr>
              <a:t>‘Reserveringen’. </a:t>
            </a:r>
            <a:endParaRPr lang="nl-NL"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ep 13">
            <a:extLst>
              <a:ext uri="{FF2B5EF4-FFF2-40B4-BE49-F238E27FC236}">
                <a16:creationId xmlns:a16="http://schemas.microsoft.com/office/drawing/2014/main" id="{2E0F491D-6A3B-26C3-D0F3-4A92DCA21967}"/>
              </a:ext>
            </a:extLst>
          </p:cNvPr>
          <p:cNvGrpSpPr/>
          <p:nvPr/>
        </p:nvGrpSpPr>
        <p:grpSpPr>
          <a:xfrm>
            <a:off x="3665498" y="4429766"/>
            <a:ext cx="4099560" cy="1929272"/>
            <a:chOff x="3665498" y="4429766"/>
            <a:chExt cx="4099560" cy="1929272"/>
          </a:xfrm>
        </p:grpSpPr>
        <p:pic>
          <p:nvPicPr>
            <p:cNvPr id="12" name="Afbeelding 11" descr="Afbeelding met tekst&#10;&#10;Automatisch gegenereerde beschrijving">
              <a:extLst>
                <a:ext uri="{FF2B5EF4-FFF2-40B4-BE49-F238E27FC236}">
                  <a16:creationId xmlns:a16="http://schemas.microsoft.com/office/drawing/2014/main" id="{A7C292C9-86EA-13D7-F356-E3F4DAEFB278}"/>
                </a:ext>
              </a:extLst>
            </p:cNvPr>
            <p:cNvPicPr>
              <a:picLocks noChangeAspect="1"/>
            </p:cNvPicPr>
            <p:nvPr/>
          </p:nvPicPr>
          <p:blipFill rotWithShape="1">
            <a:blip r:embed="rId5"/>
            <a:srcRect t="9095" b="5225"/>
            <a:stretch/>
          </p:blipFill>
          <p:spPr>
            <a:xfrm>
              <a:off x="3665498" y="4429766"/>
              <a:ext cx="4099560" cy="1929272"/>
            </a:xfrm>
            <a:prstGeom prst="rect">
              <a:avLst/>
            </a:prstGeom>
          </p:spPr>
        </p:pic>
        <p:sp>
          <p:nvSpPr>
            <p:cNvPr id="13" name="Pijl links 12">
              <a:extLst>
                <a:ext uri="{FF2B5EF4-FFF2-40B4-BE49-F238E27FC236}">
                  <a16:creationId xmlns:a16="http://schemas.microsoft.com/office/drawing/2014/main" id="{27944A20-8590-E66A-2C38-541F3DF46DA2}"/>
                </a:ext>
              </a:extLst>
            </p:cNvPr>
            <p:cNvSpPr/>
            <p:nvPr/>
          </p:nvSpPr>
          <p:spPr>
            <a:xfrm rot="9193244">
              <a:off x="4638743" y="5031900"/>
              <a:ext cx="676066" cy="52728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Tree>
    <p:extLst>
      <p:ext uri="{BB962C8B-B14F-4D97-AF65-F5344CB8AC3E}">
        <p14:creationId xmlns:p14="http://schemas.microsoft.com/office/powerpoint/2010/main" val="392024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25000"/>
                    </a14:imgEffect>
                    <a14:imgEffect>
                      <a14:brightnessContrast bright="-43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A4946F92-7E5B-4C47-8766-AD15585A69AB}"/>
              </a:ext>
            </a:extLst>
          </p:cNvPr>
          <p:cNvSpPr txBox="1">
            <a:spLocks noChangeArrowheads="1"/>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4400" b="1">
                <a:solidFill>
                  <a:srgbClr val="FF7320"/>
                </a:solidFill>
              </a:rPr>
              <a:t>Bezoekers registreren</a:t>
            </a:r>
            <a:endParaRPr lang="en-US" altLang="en-US" sz="4400" b="1">
              <a:solidFill>
                <a:srgbClr val="FF7320"/>
              </a:solidFill>
            </a:endParaRPr>
          </a:p>
        </p:txBody>
      </p:sp>
      <p:sp>
        <p:nvSpPr>
          <p:cNvPr id="15364" name="Tijdelijke aanduiding voor dianummer 5">
            <a:extLst>
              <a:ext uri="{FF2B5EF4-FFF2-40B4-BE49-F238E27FC236}">
                <a16:creationId xmlns:a16="http://schemas.microsoft.com/office/drawing/2014/main" id="{3EB1D9CB-C98F-40C6-8E8A-1FDE77BEB75D}"/>
              </a:ext>
            </a:extLst>
          </p:cNvPr>
          <p:cNvSpPr txBox="1">
            <a:spLocks noChangeArrowheads="1"/>
          </p:cNvSpPr>
          <p:nvPr/>
        </p:nvSpPr>
        <p:spPr bwMode="auto">
          <a:xfrm>
            <a:off x="333375"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fld id="{42617F70-32BD-40F0-BDD0-72A80F368F23}" type="slidenum">
              <a:rPr lang="en-US" altLang="en-US" sz="1200" b="1"/>
              <a:pPr eaLnBrk="1" hangingPunct="1">
                <a:lnSpc>
                  <a:spcPct val="100000"/>
                </a:lnSpc>
                <a:spcBef>
                  <a:spcPct val="0"/>
                </a:spcBef>
                <a:buFontTx/>
                <a:buNone/>
              </a:pPr>
              <a:t>8</a:t>
            </a:fld>
            <a:endParaRPr lang="en-US" altLang="en-US" sz="1200" b="1"/>
          </a:p>
        </p:txBody>
      </p:sp>
      <p:pic>
        <p:nvPicPr>
          <p:cNvPr id="2" name="Afbeelding 1">
            <a:extLst>
              <a:ext uri="{FF2B5EF4-FFF2-40B4-BE49-F238E27FC236}">
                <a16:creationId xmlns:a16="http://schemas.microsoft.com/office/drawing/2014/main" id="{099123E6-208C-9D1F-9822-624EFA0BC7EE}"/>
              </a:ext>
            </a:extLst>
          </p:cNvPr>
          <p:cNvPicPr>
            <a:picLocks noChangeAspect="1"/>
          </p:cNvPicPr>
          <p:nvPr/>
        </p:nvPicPr>
        <p:blipFill>
          <a:blip r:embed="rId4"/>
          <a:stretch>
            <a:fillRect/>
          </a:stretch>
        </p:blipFill>
        <p:spPr>
          <a:xfrm>
            <a:off x="2209800" y="2964676"/>
            <a:ext cx="7772400" cy="1735069"/>
          </a:xfrm>
          <a:prstGeom prst="rect">
            <a:avLst/>
          </a:prstGeom>
        </p:spPr>
      </p:pic>
      <p:sp>
        <p:nvSpPr>
          <p:cNvPr id="3" name="Rectangle 8">
            <a:extLst>
              <a:ext uri="{FF2B5EF4-FFF2-40B4-BE49-F238E27FC236}">
                <a16:creationId xmlns:a16="http://schemas.microsoft.com/office/drawing/2014/main" id="{23DBFA00-E3D0-6A77-B57A-462F6B56B152}"/>
              </a:ext>
            </a:extLst>
          </p:cNvPr>
          <p:cNvSpPr>
            <a:spLocks noChangeArrowheads="1"/>
          </p:cNvSpPr>
          <p:nvPr/>
        </p:nvSpPr>
        <p:spPr bwMode="auto">
          <a:xfrm>
            <a:off x="838200" y="1628649"/>
            <a:ext cx="97541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b="0" i="0" u="none" strike="noStrike" cap="none" normalizeH="0" baseline="0">
                <a:ln>
                  <a:noFill/>
                </a:ln>
                <a:solidFill>
                  <a:schemeClr val="bg1"/>
                </a:solidFill>
                <a:effectLst/>
                <a:ea typeface="Calibri" panose="020F0502020204030204" pitchFamily="34" charset="0"/>
                <a:cs typeface="Calibri" panose="020F0502020204030204" pitchFamily="34" charset="0"/>
              </a:rPr>
              <a:t>Klik op het oogje achter de aanmelding die je wilt registreren</a:t>
            </a:r>
            <a:endParaRPr kumimoji="0" lang="nl-NL" altLang="nl-NL" sz="2400" b="0" i="0" u="none" strike="noStrike" cap="none" normalizeH="0" baseline="0">
              <a:ln>
                <a:noFill/>
              </a:ln>
              <a:solidFill>
                <a:schemeClr val="bg1"/>
              </a:solidFill>
              <a:effectLst/>
            </a:endParaRPr>
          </a:p>
        </p:txBody>
      </p:sp>
    </p:spTree>
    <p:extLst>
      <p:ext uri="{BB962C8B-B14F-4D97-AF65-F5344CB8AC3E}">
        <p14:creationId xmlns:p14="http://schemas.microsoft.com/office/powerpoint/2010/main" val="1001487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25000"/>
                    </a14:imgEffect>
                    <a14:imgEffect>
                      <a14:brightnessContrast bright="-43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A4946F92-7E5B-4C47-8766-AD15585A69AB}"/>
              </a:ext>
            </a:extLst>
          </p:cNvPr>
          <p:cNvSpPr txBox="1">
            <a:spLocks noChangeArrowheads="1"/>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4400" b="1">
                <a:solidFill>
                  <a:srgbClr val="FF7320"/>
                </a:solidFill>
              </a:rPr>
              <a:t>Bezoekers registreren</a:t>
            </a:r>
            <a:endParaRPr lang="en-US" altLang="en-US" sz="4400" b="1">
              <a:solidFill>
                <a:srgbClr val="FF7320"/>
              </a:solidFill>
            </a:endParaRPr>
          </a:p>
        </p:txBody>
      </p:sp>
      <p:sp>
        <p:nvSpPr>
          <p:cNvPr id="15364" name="Tijdelijke aanduiding voor dianummer 5">
            <a:extLst>
              <a:ext uri="{FF2B5EF4-FFF2-40B4-BE49-F238E27FC236}">
                <a16:creationId xmlns:a16="http://schemas.microsoft.com/office/drawing/2014/main" id="{3EB1D9CB-C98F-40C6-8E8A-1FDE77BEB75D}"/>
              </a:ext>
            </a:extLst>
          </p:cNvPr>
          <p:cNvSpPr txBox="1">
            <a:spLocks noChangeArrowheads="1"/>
          </p:cNvSpPr>
          <p:nvPr/>
        </p:nvSpPr>
        <p:spPr bwMode="auto">
          <a:xfrm>
            <a:off x="333375"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fld id="{42617F70-32BD-40F0-BDD0-72A80F368F23}" type="slidenum">
              <a:rPr lang="en-US" altLang="en-US" sz="1200" b="1"/>
              <a:pPr eaLnBrk="1" hangingPunct="1">
                <a:lnSpc>
                  <a:spcPct val="100000"/>
                </a:lnSpc>
                <a:spcBef>
                  <a:spcPct val="0"/>
                </a:spcBef>
                <a:buFontTx/>
                <a:buNone/>
              </a:pPr>
              <a:t>9</a:t>
            </a:fld>
            <a:endParaRPr lang="en-US" altLang="en-US" sz="1200" b="1"/>
          </a:p>
        </p:txBody>
      </p:sp>
      <p:sp>
        <p:nvSpPr>
          <p:cNvPr id="3" name="Tekstvak 2">
            <a:extLst>
              <a:ext uri="{FF2B5EF4-FFF2-40B4-BE49-F238E27FC236}">
                <a16:creationId xmlns:a16="http://schemas.microsoft.com/office/drawing/2014/main" id="{096D9F63-262C-DAA7-57FD-7F6176998E32}"/>
              </a:ext>
            </a:extLst>
          </p:cNvPr>
          <p:cNvSpPr txBox="1"/>
          <p:nvPr/>
        </p:nvSpPr>
        <p:spPr>
          <a:xfrm>
            <a:off x="838200" y="1551266"/>
            <a:ext cx="6097112" cy="461665"/>
          </a:xfrm>
          <a:prstGeom prst="rect">
            <a:avLst/>
          </a:prstGeom>
          <a:noFill/>
        </p:spPr>
        <p:txBody>
          <a:bodyPr wrap="square">
            <a:spAutoFit/>
          </a:bodyPr>
          <a:lstStyle/>
          <a:p>
            <a:r>
              <a:rPr lang="nl-NL" sz="2400">
                <a:solidFill>
                  <a:schemeClr val="bg1"/>
                </a:solidFill>
                <a:ea typeface="Calibri" panose="020F0502020204030204" pitchFamily="34" charset="0"/>
              </a:rPr>
              <a:t>D</a:t>
            </a:r>
            <a:r>
              <a:rPr lang="nl-NL" sz="2400">
                <a:solidFill>
                  <a:schemeClr val="bg1"/>
                </a:solidFill>
                <a:effectLst/>
                <a:latin typeface="Calibri" panose="020F0502020204030204" pitchFamily="34" charset="0"/>
                <a:ea typeface="Calibri" panose="020F0502020204030204" pitchFamily="34" charset="0"/>
              </a:rPr>
              <a:t>aarna klik je onderaan op 'Registreer'. </a:t>
            </a:r>
            <a:endParaRPr lang="nl-NL" sz="2400">
              <a:solidFill>
                <a:schemeClr val="bg1"/>
              </a:solidFill>
            </a:endParaRPr>
          </a:p>
        </p:txBody>
      </p:sp>
      <p:pic>
        <p:nvPicPr>
          <p:cNvPr id="4" name="image1.png" descr="Afbeelding met tekst&#10;&#10;Automatisch gegenereerde beschrijving">
            <a:extLst>
              <a:ext uri="{FF2B5EF4-FFF2-40B4-BE49-F238E27FC236}">
                <a16:creationId xmlns:a16="http://schemas.microsoft.com/office/drawing/2014/main" id="{EA3B47C7-91FF-3A7A-A4C1-99F96A5C5FD8}"/>
              </a:ext>
            </a:extLst>
          </p:cNvPr>
          <p:cNvPicPr/>
          <p:nvPr/>
        </p:nvPicPr>
        <p:blipFill>
          <a:blip r:embed="rId4"/>
          <a:srcRect/>
          <a:stretch>
            <a:fillRect/>
          </a:stretch>
        </p:blipFill>
        <p:spPr>
          <a:xfrm>
            <a:off x="6935312" y="1173162"/>
            <a:ext cx="4519295" cy="4511675"/>
          </a:xfrm>
          <a:prstGeom prst="rect">
            <a:avLst/>
          </a:prstGeom>
          <a:ln/>
        </p:spPr>
      </p:pic>
      <p:pic>
        <p:nvPicPr>
          <p:cNvPr id="5" name="Afbeelding 4" descr="Afbeelding met tekst&#10;&#10;Automatisch gegenereerde beschrijving">
            <a:extLst>
              <a:ext uri="{FF2B5EF4-FFF2-40B4-BE49-F238E27FC236}">
                <a16:creationId xmlns:a16="http://schemas.microsoft.com/office/drawing/2014/main" id="{B946FDC6-EAAC-51D5-572B-EF0CB9528A08}"/>
              </a:ext>
            </a:extLst>
          </p:cNvPr>
          <p:cNvPicPr>
            <a:picLocks noChangeAspect="1"/>
          </p:cNvPicPr>
          <p:nvPr/>
        </p:nvPicPr>
        <p:blipFill>
          <a:blip r:embed="rId5"/>
          <a:stretch>
            <a:fillRect/>
          </a:stretch>
        </p:blipFill>
        <p:spPr>
          <a:xfrm>
            <a:off x="2930035" y="541992"/>
            <a:ext cx="6331929" cy="5774014"/>
          </a:xfrm>
          <a:prstGeom prst="rect">
            <a:avLst/>
          </a:prstGeom>
        </p:spPr>
      </p:pic>
    </p:spTree>
    <p:extLst>
      <p:ext uri="{BB962C8B-B14F-4D97-AF65-F5344CB8AC3E}">
        <p14:creationId xmlns:p14="http://schemas.microsoft.com/office/powerpoint/2010/main" val="230066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 Bibliotheek - grijze achtergro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BEEE9"/>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Sjabloon-2019.pptx" id="{9FB62524-02B1-274C-AC65-C30E555F53EC}" vid="{3B085CAB-F7C0-5347-AAF9-24B676928747}"/>
    </a:ext>
  </a:extLst>
</a:theme>
</file>

<file path=ppt/theme/theme2.xml><?xml version="1.0" encoding="utf-8"?>
<a:theme xmlns:a="http://schemas.openxmlformats.org/drawingml/2006/main" name="de Bibliotheek - antraciete achtergro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BEEE9"/>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Sjabloon-2019.pptx" id="{9FB62524-02B1-274C-AC65-C30E555F53EC}" vid="{7C627A0C-D242-A947-95EF-060162931CC9}"/>
    </a:ext>
  </a:extLst>
</a:theme>
</file>

<file path=ppt/theme/theme3.xml><?xml version="1.0" encoding="utf-8"?>
<a:theme xmlns:a="http://schemas.openxmlformats.org/drawingml/2006/main" name="de Bibliotheek - oranje achtergro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BEEE9"/>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Sjabloon-2019.pptx" id="{9FB62524-02B1-274C-AC65-C30E555F53EC}" vid="{A6883926-6AAC-6745-A28D-3266372114B6}"/>
    </a:ext>
  </a:extLst>
</a:theme>
</file>

<file path=ppt/theme/theme4.xml><?xml version="1.0" encoding="utf-8"?>
<a:theme xmlns:a="http://schemas.openxmlformats.org/drawingml/2006/main" name="Plectrum - grijze achtergro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BEEE9"/>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Sjabloon-2019.pptx" id="{9FB62524-02B1-274C-AC65-C30E555F53EC}" vid="{E683ED73-5B28-DE49-BA64-E60046B1A5CC}"/>
    </a:ext>
  </a:extLst>
</a:theme>
</file>

<file path=ppt/theme/theme5.xml><?xml version="1.0" encoding="utf-8"?>
<a:theme xmlns:a="http://schemas.openxmlformats.org/drawingml/2006/main" name="Plectrum - antraciete achtergro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BEEE9"/>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Sjabloon-2019.pptx" id="{9FB62524-02B1-274C-AC65-C30E555F53EC}" vid="{407DD2D9-8A7B-0F45-8281-49885D433C26}"/>
    </a:ext>
  </a:extLst>
</a:theme>
</file>

<file path=ppt/theme/theme6.xml><?xml version="1.0" encoding="utf-8"?>
<a:theme xmlns:a="http://schemas.openxmlformats.org/drawingml/2006/main" name="Plectrum - oranje achtergro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BEEE9"/>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Sjabloon-2019.pptx" id="{9FB62524-02B1-274C-AC65-C30E555F53EC}" vid="{8446C776-BBB4-EF44-9201-C05026FE792F}"/>
    </a:ext>
  </a:extLst>
</a:theme>
</file>

<file path=ppt/theme/theme7.xml><?xml version="1.0" encoding="utf-8"?>
<a:theme xmlns:a="http://schemas.openxmlformats.org/drawingml/2006/main" name="de Bibliotheek - witte achtergro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BEEE9"/>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Sjabloon-2019.pptx" id="{9FB62524-02B1-274C-AC65-C30E555F53EC}" vid="{93C16D3F-1E23-B346-BA2E-64C2F6E8B390}"/>
    </a:ext>
  </a:extLst>
</a:theme>
</file>

<file path=ppt/theme/theme8.xml><?xml version="1.0" encoding="utf-8"?>
<a:theme xmlns:a="http://schemas.openxmlformats.org/drawingml/2006/main" name="7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Sjabloon-2019.pptx" id="{9FB62524-02B1-274C-AC65-C30E555F53EC}" vid="{B451858A-67B2-5742-965C-231538F48F5E}"/>
    </a:ext>
  </a:extLst>
</a:theme>
</file>

<file path=docProps/app.xml><?xml version="1.0" encoding="utf-8"?>
<Properties xmlns="http://schemas.openxmlformats.org/officeDocument/2006/extended-properties" xmlns:vt="http://schemas.openxmlformats.org/officeDocument/2006/docPropsVTypes">
  <Template>de Bibliotheek - grijze achtergrond</Template>
  <TotalTime>243</TotalTime>
  <Words>814</Words>
  <Application>Microsoft Macintosh PowerPoint</Application>
  <PresentationFormat>Breedbeeld</PresentationFormat>
  <Paragraphs>102</Paragraphs>
  <Slides>17</Slides>
  <Notes>0</Notes>
  <HiddenSlides>0</HiddenSlides>
  <MMClips>0</MMClips>
  <ScaleCrop>false</ScaleCrop>
  <HeadingPairs>
    <vt:vector size="6" baseType="variant">
      <vt:variant>
        <vt:lpstr>Gebruikte lettertypen</vt:lpstr>
      </vt:variant>
      <vt:variant>
        <vt:i4>3</vt:i4>
      </vt:variant>
      <vt:variant>
        <vt:lpstr>Thema</vt:lpstr>
      </vt:variant>
      <vt:variant>
        <vt:i4>8</vt:i4>
      </vt:variant>
      <vt:variant>
        <vt:lpstr>Diatitels</vt:lpstr>
      </vt:variant>
      <vt:variant>
        <vt:i4>17</vt:i4>
      </vt:variant>
    </vt:vector>
  </HeadingPairs>
  <TitlesOfParts>
    <vt:vector size="28" baseType="lpstr">
      <vt:lpstr>Arial</vt:lpstr>
      <vt:lpstr>Calibri</vt:lpstr>
      <vt:lpstr>Calibri Light</vt:lpstr>
      <vt:lpstr>de Bibliotheek - grijze achtergrond</vt:lpstr>
      <vt:lpstr>de Bibliotheek - antraciete achtergrond</vt:lpstr>
      <vt:lpstr>de Bibliotheek - oranje achtergrond</vt:lpstr>
      <vt:lpstr>Plectrum - grijze achtergrond</vt:lpstr>
      <vt:lpstr>Plectrum - antraciete achtergrond</vt:lpstr>
      <vt:lpstr>Plectrum - oranje achtergrond</vt:lpstr>
      <vt:lpstr>de Bibliotheek - witte achtergrond</vt:lpstr>
      <vt:lpstr>7_Aangepast ontwerp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Gerrit Elzenga</dc:creator>
  <cp:lastModifiedBy>Gerrit Elzenga</cp:lastModifiedBy>
  <cp:revision>1</cp:revision>
  <dcterms:created xsi:type="dcterms:W3CDTF">2023-10-16T07:53:24Z</dcterms:created>
  <dcterms:modified xsi:type="dcterms:W3CDTF">2023-10-19T07:58:16Z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\\sp-nas\klanten\32880_LandelijkeHuisstijl\Stationary\Sjablonen\Powerpoint\Nieuw\Powerpoint-Sjabloon-2019.pptx</vt:lpwstr>
  </property>
</Properties>
</file>