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1" r:id="rId4"/>
  </p:sldMasterIdLst>
  <p:notesMasterIdLst>
    <p:notesMasterId r:id="rId14"/>
  </p:notesMasterIdLst>
  <p:sldIdLst>
    <p:sldId id="265" r:id="rId5"/>
    <p:sldId id="343" r:id="rId6"/>
    <p:sldId id="4786" r:id="rId7"/>
    <p:sldId id="4784" r:id="rId8"/>
    <p:sldId id="4787" r:id="rId9"/>
    <p:sldId id="4783" r:id="rId10"/>
    <p:sldId id="4788" r:id="rId11"/>
    <p:sldId id="4785" r:id="rId12"/>
    <p:sldId id="4789" r:id="rId1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DBD9"/>
    <a:srgbClr val="9CDBDA"/>
    <a:srgbClr val="ECDCC7"/>
    <a:srgbClr val="EEDBC8"/>
    <a:srgbClr val="812B7C"/>
    <a:srgbClr val="FFF2E9"/>
    <a:srgbClr val="FF73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Stijl, thema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60" d="100"/>
          <a:sy n="60" d="100"/>
        </p:scale>
        <p:origin x="80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rit Elzenga" userId="0cfa54ff-0936-4a70-8cdb-ddbc5dc75243" providerId="ADAL" clId="{2A79A1DD-E4BF-3146-8CC3-43CF7CCBAFE5}"/>
    <pc:docChg chg="modSld">
      <pc:chgData name="Gerrit Elzenga" userId="0cfa54ff-0936-4a70-8cdb-ddbc5dc75243" providerId="ADAL" clId="{2A79A1DD-E4BF-3146-8CC3-43CF7CCBAFE5}" dt="2025-05-01T11:33:04.866" v="1" actId="20577"/>
      <pc:docMkLst>
        <pc:docMk/>
      </pc:docMkLst>
      <pc:sldChg chg="modSp mod">
        <pc:chgData name="Gerrit Elzenga" userId="0cfa54ff-0936-4a70-8cdb-ddbc5dc75243" providerId="ADAL" clId="{2A79A1DD-E4BF-3146-8CC3-43CF7CCBAFE5}" dt="2025-05-01T11:33:04.866" v="1" actId="20577"/>
        <pc:sldMkLst>
          <pc:docMk/>
          <pc:sldMk cId="79109424" sldId="343"/>
        </pc:sldMkLst>
        <pc:spChg chg="mod">
          <ac:chgData name="Gerrit Elzenga" userId="0cfa54ff-0936-4a70-8cdb-ddbc5dc75243" providerId="ADAL" clId="{2A79A1DD-E4BF-3146-8CC3-43CF7CCBAFE5}" dt="2025-05-01T11:33:04.866" v="1" actId="20577"/>
          <ac:spMkLst>
            <pc:docMk/>
            <pc:sldMk cId="79109424" sldId="343"/>
            <ac:spMk id="3" creationId="{50EFAD69-A94E-EA8A-61CE-3FD5F9B117CC}"/>
          </ac:spMkLst>
        </pc:spChg>
      </pc:sldChg>
    </pc:docChg>
  </pc:docChgLst>
  <pc:docChgLst>
    <pc:chgData name="Lisenka Akse" userId="S::lisenka.akse@kb.nl::51665f60-98da-4b89-81f3-a5d8929b97d2" providerId="AD" clId="Web-{27ECF1D0-38B4-47E4-B41E-52BB3459C7B8}"/>
    <pc:docChg chg="modSld">
      <pc:chgData name="Lisenka Akse" userId="S::lisenka.akse@kb.nl::51665f60-98da-4b89-81f3-a5d8929b97d2" providerId="AD" clId="Web-{27ECF1D0-38B4-47E4-B41E-52BB3459C7B8}" dt="2025-03-17T10:40:01.278" v="150" actId="20577"/>
      <pc:docMkLst>
        <pc:docMk/>
      </pc:docMkLst>
      <pc:sldChg chg="modSp">
        <pc:chgData name="Lisenka Akse" userId="S::lisenka.akse@kb.nl::51665f60-98da-4b89-81f3-a5d8929b97d2" providerId="AD" clId="Web-{27ECF1D0-38B4-47E4-B41E-52BB3459C7B8}" dt="2025-03-17T10:40:01.278" v="150" actId="20577"/>
        <pc:sldMkLst>
          <pc:docMk/>
          <pc:sldMk cId="4230697046" sldId="265"/>
        </pc:sldMkLst>
        <pc:spChg chg="mod">
          <ac:chgData name="Lisenka Akse" userId="S::lisenka.akse@kb.nl::51665f60-98da-4b89-81f3-a5d8929b97d2" providerId="AD" clId="Web-{27ECF1D0-38B4-47E4-B41E-52BB3459C7B8}" dt="2025-03-17T10:40:01.278" v="150" actId="20577"/>
          <ac:spMkLst>
            <pc:docMk/>
            <pc:sldMk cId="4230697046" sldId="265"/>
            <ac:spMk id="3" creationId="{D4510799-2007-F4FD-9DAF-E2FA675CC955}"/>
          </ac:spMkLst>
        </pc:spChg>
      </pc:sldChg>
      <pc:sldChg chg="modSp">
        <pc:chgData name="Lisenka Akse" userId="S::lisenka.akse@kb.nl::51665f60-98da-4b89-81f3-a5d8929b97d2" providerId="AD" clId="Web-{27ECF1D0-38B4-47E4-B41E-52BB3459C7B8}" dt="2025-03-17T09:38:17.319" v="11" actId="20577"/>
        <pc:sldMkLst>
          <pc:docMk/>
          <pc:sldMk cId="79109424" sldId="343"/>
        </pc:sldMkLst>
        <pc:spChg chg="mod">
          <ac:chgData name="Lisenka Akse" userId="S::lisenka.akse@kb.nl::51665f60-98da-4b89-81f3-a5d8929b97d2" providerId="AD" clId="Web-{27ECF1D0-38B4-47E4-B41E-52BB3459C7B8}" dt="2025-03-17T09:38:17.319" v="11" actId="20577"/>
          <ac:spMkLst>
            <pc:docMk/>
            <pc:sldMk cId="79109424" sldId="343"/>
            <ac:spMk id="3" creationId="{50EFAD69-A94E-EA8A-61CE-3FD5F9B117CC}"/>
          </ac:spMkLst>
        </pc:spChg>
      </pc:sldChg>
      <pc:sldChg chg="modSp">
        <pc:chgData name="Lisenka Akse" userId="S::lisenka.akse@kb.nl::51665f60-98da-4b89-81f3-a5d8929b97d2" providerId="AD" clId="Web-{27ECF1D0-38B4-47E4-B41E-52BB3459C7B8}" dt="2025-03-17T10:39:41.652" v="132" actId="20577"/>
        <pc:sldMkLst>
          <pc:docMk/>
          <pc:sldMk cId="929638260" sldId="4785"/>
        </pc:sldMkLst>
        <pc:spChg chg="mod">
          <ac:chgData name="Lisenka Akse" userId="S::lisenka.akse@kb.nl::51665f60-98da-4b89-81f3-a5d8929b97d2" providerId="AD" clId="Web-{27ECF1D0-38B4-47E4-B41E-52BB3459C7B8}" dt="2025-03-17T10:39:41.652" v="132" actId="20577"/>
          <ac:spMkLst>
            <pc:docMk/>
            <pc:sldMk cId="929638260" sldId="4785"/>
            <ac:spMk id="3" creationId="{AEC063A5-8F60-DC0D-124D-CBA2EFA9F5D4}"/>
          </ac:spMkLst>
        </pc:spChg>
      </pc:sldChg>
    </pc:docChg>
  </pc:docChgLst>
  <pc:docChgLst>
    <pc:chgData name="Lisenka Akse" userId="51665f60-98da-4b89-81f3-a5d8929b97d2" providerId="ADAL" clId="{C56E0D9C-A123-4173-8761-C5C4902D8F3D}"/>
    <pc:docChg chg="custSel addSld modSld">
      <pc:chgData name="Lisenka Akse" userId="51665f60-98da-4b89-81f3-a5d8929b97d2" providerId="ADAL" clId="{C56E0D9C-A123-4173-8761-C5C4902D8F3D}" dt="2025-03-17T11:51:58.235" v="295" actId="113"/>
      <pc:docMkLst>
        <pc:docMk/>
      </pc:docMkLst>
      <pc:sldChg chg="modSp mod">
        <pc:chgData name="Lisenka Akse" userId="51665f60-98da-4b89-81f3-a5d8929b97d2" providerId="ADAL" clId="{C56E0D9C-A123-4173-8761-C5C4902D8F3D}" dt="2025-03-17T11:51:58.235" v="295" actId="113"/>
        <pc:sldMkLst>
          <pc:docMk/>
          <pc:sldMk cId="929638260" sldId="4785"/>
        </pc:sldMkLst>
        <pc:spChg chg="mod">
          <ac:chgData name="Lisenka Akse" userId="51665f60-98da-4b89-81f3-a5d8929b97d2" providerId="ADAL" clId="{C56E0D9C-A123-4173-8761-C5C4902D8F3D}" dt="2025-03-17T11:51:58.235" v="295" actId="113"/>
          <ac:spMkLst>
            <pc:docMk/>
            <pc:sldMk cId="929638260" sldId="4785"/>
            <ac:spMk id="3" creationId="{AEC063A5-8F60-DC0D-124D-CBA2EFA9F5D4}"/>
          </ac:spMkLst>
        </pc:spChg>
      </pc:sldChg>
      <pc:sldChg chg="new">
        <pc:chgData name="Lisenka Akse" userId="51665f60-98da-4b89-81f3-a5d8929b97d2" providerId="ADAL" clId="{C56E0D9C-A123-4173-8761-C5C4902D8F3D}" dt="2025-03-17T11:49:22.170" v="169" actId="680"/>
        <pc:sldMkLst>
          <pc:docMk/>
          <pc:sldMk cId="3000241858" sldId="4789"/>
        </pc:sldMkLst>
      </pc:sldChg>
    </pc:docChg>
  </pc:docChgLst>
  <pc:docChgLst>
    <pc:chgData name="Lisenka Akse" userId="S::lisenka.akse@kb.nl::51665f60-98da-4b89-81f3-a5d8929b97d2" providerId="AD" clId="Web-{94443C2F-74B8-46F0-749A-C15CB7101CAE}"/>
    <pc:docChg chg="modSld">
      <pc:chgData name="Lisenka Akse" userId="S::lisenka.akse@kb.nl::51665f60-98da-4b89-81f3-a5d8929b97d2" providerId="AD" clId="Web-{94443C2F-74B8-46F0-749A-C15CB7101CAE}" dt="2025-03-17T11:45:44.972" v="275" actId="14100"/>
      <pc:docMkLst>
        <pc:docMk/>
      </pc:docMkLst>
      <pc:sldChg chg="modSp">
        <pc:chgData name="Lisenka Akse" userId="S::lisenka.akse@kb.nl::51665f60-98da-4b89-81f3-a5d8929b97d2" providerId="AD" clId="Web-{94443C2F-74B8-46F0-749A-C15CB7101CAE}" dt="2025-03-17T11:44:59.798" v="260" actId="20577"/>
        <pc:sldMkLst>
          <pc:docMk/>
          <pc:sldMk cId="2543619041" sldId="4784"/>
        </pc:sldMkLst>
        <pc:spChg chg="mod">
          <ac:chgData name="Lisenka Akse" userId="S::lisenka.akse@kb.nl::51665f60-98da-4b89-81f3-a5d8929b97d2" providerId="AD" clId="Web-{94443C2F-74B8-46F0-749A-C15CB7101CAE}" dt="2025-03-17T11:44:59.798" v="260" actId="20577"/>
          <ac:spMkLst>
            <pc:docMk/>
            <pc:sldMk cId="2543619041" sldId="4784"/>
            <ac:spMk id="3" creationId="{0B1335E5-13AC-AB2E-6F5B-704DE855C455}"/>
          </ac:spMkLst>
        </pc:spChg>
      </pc:sldChg>
      <pc:sldChg chg="modSp">
        <pc:chgData name="Lisenka Akse" userId="S::lisenka.akse@kb.nl::51665f60-98da-4b89-81f3-a5d8929b97d2" providerId="AD" clId="Web-{94443C2F-74B8-46F0-749A-C15CB7101CAE}" dt="2025-03-17T11:45:44.972" v="275" actId="14100"/>
        <pc:sldMkLst>
          <pc:docMk/>
          <pc:sldMk cId="929638260" sldId="4785"/>
        </pc:sldMkLst>
        <pc:spChg chg="mod">
          <ac:chgData name="Lisenka Akse" userId="S::lisenka.akse@kb.nl::51665f60-98da-4b89-81f3-a5d8929b97d2" providerId="AD" clId="Web-{94443C2F-74B8-46F0-749A-C15CB7101CAE}" dt="2025-03-17T11:45:44.972" v="275" actId="14100"/>
          <ac:spMkLst>
            <pc:docMk/>
            <pc:sldMk cId="929638260" sldId="4785"/>
            <ac:spMk id="3" creationId="{AEC063A5-8F60-DC0D-124D-CBA2EFA9F5D4}"/>
          </ac:spMkLst>
        </pc:spChg>
      </pc:sldChg>
      <pc:sldChg chg="modSp">
        <pc:chgData name="Lisenka Akse" userId="S::lisenka.akse@kb.nl::51665f60-98da-4b89-81f3-a5d8929b97d2" providerId="AD" clId="Web-{94443C2F-74B8-46F0-749A-C15CB7101CAE}" dt="2025-03-17T11:43:14.373" v="171" actId="20577"/>
        <pc:sldMkLst>
          <pc:docMk/>
          <pc:sldMk cId="571807027" sldId="4786"/>
        </pc:sldMkLst>
        <pc:spChg chg="mod">
          <ac:chgData name="Lisenka Akse" userId="S::lisenka.akse@kb.nl::51665f60-98da-4b89-81f3-a5d8929b97d2" providerId="AD" clId="Web-{94443C2F-74B8-46F0-749A-C15CB7101CAE}" dt="2025-03-17T11:43:14.373" v="171" actId="20577"/>
          <ac:spMkLst>
            <pc:docMk/>
            <pc:sldMk cId="571807027" sldId="4786"/>
            <ac:spMk id="12" creationId="{8AA68D13-139D-12E1-D9B7-D0D5E62D484D}"/>
          </ac:spMkLst>
        </pc:spChg>
      </pc:sldChg>
      <pc:sldChg chg="modSp">
        <pc:chgData name="Lisenka Akse" userId="S::lisenka.akse@kb.nl::51665f60-98da-4b89-81f3-a5d8929b97d2" providerId="AD" clId="Web-{94443C2F-74B8-46F0-749A-C15CB7101CAE}" dt="2025-03-17T11:45:09.596" v="262" actId="20577"/>
        <pc:sldMkLst>
          <pc:docMk/>
          <pc:sldMk cId="2970299994" sldId="4787"/>
        </pc:sldMkLst>
        <pc:spChg chg="mod">
          <ac:chgData name="Lisenka Akse" userId="S::lisenka.akse@kb.nl::51665f60-98da-4b89-81f3-a5d8929b97d2" providerId="AD" clId="Web-{94443C2F-74B8-46F0-749A-C15CB7101CAE}" dt="2025-03-17T11:45:09.596" v="262" actId="20577"/>
          <ac:spMkLst>
            <pc:docMk/>
            <pc:sldMk cId="2970299994" sldId="4787"/>
            <ac:spMk id="3" creationId="{43C30DE4-0668-06D3-6E8F-1372B53EC9F2}"/>
          </ac:spMkLst>
        </pc:spChg>
      </pc:sldChg>
    </pc:docChg>
  </pc:docChgLst>
  <pc:docChgLst>
    <pc:chgData name="Robert Stremming" userId="7692ef70-bccb-438e-830c-a6ba5f122931" providerId="ADAL" clId="{320F83F4-A96D-497E-B3D8-5F40CA1D3F74}"/>
    <pc:docChg chg="custSel modSld">
      <pc:chgData name="Robert Stremming" userId="7692ef70-bccb-438e-830c-a6ba5f122931" providerId="ADAL" clId="{320F83F4-A96D-497E-B3D8-5F40CA1D3F74}" dt="2025-03-14T11:47:20.145" v="2739" actId="313"/>
      <pc:docMkLst>
        <pc:docMk/>
      </pc:docMkLst>
      <pc:sldChg chg="modSp mod">
        <pc:chgData name="Robert Stremming" userId="7692ef70-bccb-438e-830c-a6ba5f122931" providerId="ADAL" clId="{320F83F4-A96D-497E-B3D8-5F40CA1D3F74}" dt="2025-03-14T11:23:28.680" v="393" actId="207"/>
        <pc:sldMkLst>
          <pc:docMk/>
          <pc:sldMk cId="79109424" sldId="343"/>
        </pc:sldMkLst>
        <pc:spChg chg="mod">
          <ac:chgData name="Robert Stremming" userId="7692ef70-bccb-438e-830c-a6ba5f122931" providerId="ADAL" clId="{320F83F4-A96D-497E-B3D8-5F40CA1D3F74}" dt="2025-03-14T11:23:28.680" v="393" actId="207"/>
          <ac:spMkLst>
            <pc:docMk/>
            <pc:sldMk cId="79109424" sldId="343"/>
            <ac:spMk id="3" creationId="{50EFAD69-A94E-EA8A-61CE-3FD5F9B117CC}"/>
          </ac:spMkLst>
        </pc:spChg>
      </pc:sldChg>
      <pc:sldChg chg="modSp mod">
        <pc:chgData name="Robert Stremming" userId="7692ef70-bccb-438e-830c-a6ba5f122931" providerId="ADAL" clId="{320F83F4-A96D-497E-B3D8-5F40CA1D3F74}" dt="2025-03-14T11:32:14.046" v="486" actId="6549"/>
        <pc:sldMkLst>
          <pc:docMk/>
          <pc:sldMk cId="3314849464" sldId="4783"/>
        </pc:sldMkLst>
        <pc:spChg chg="mod">
          <ac:chgData name="Robert Stremming" userId="7692ef70-bccb-438e-830c-a6ba5f122931" providerId="ADAL" clId="{320F83F4-A96D-497E-B3D8-5F40CA1D3F74}" dt="2025-03-14T11:31:48.491" v="482" actId="20577"/>
          <ac:spMkLst>
            <pc:docMk/>
            <pc:sldMk cId="3314849464" sldId="4783"/>
            <ac:spMk id="2" creationId="{1502F78A-4312-79CD-BB51-2DCCB7168840}"/>
          </ac:spMkLst>
        </pc:spChg>
        <pc:spChg chg="mod">
          <ac:chgData name="Robert Stremming" userId="7692ef70-bccb-438e-830c-a6ba5f122931" providerId="ADAL" clId="{320F83F4-A96D-497E-B3D8-5F40CA1D3F74}" dt="2025-03-14T11:32:14.046" v="486" actId="6549"/>
          <ac:spMkLst>
            <pc:docMk/>
            <pc:sldMk cId="3314849464" sldId="4783"/>
            <ac:spMk id="3" creationId="{5ACBCC36-82F3-09F8-B077-FAB0F136D417}"/>
          </ac:spMkLst>
        </pc:spChg>
      </pc:sldChg>
      <pc:sldChg chg="modSp mod">
        <pc:chgData name="Robert Stremming" userId="7692ef70-bccb-438e-830c-a6ba5f122931" providerId="ADAL" clId="{320F83F4-A96D-497E-B3D8-5F40CA1D3F74}" dt="2025-03-14T11:29:32.797" v="461" actId="20577"/>
        <pc:sldMkLst>
          <pc:docMk/>
          <pc:sldMk cId="2543619041" sldId="4784"/>
        </pc:sldMkLst>
        <pc:spChg chg="mod">
          <ac:chgData name="Robert Stremming" userId="7692ef70-bccb-438e-830c-a6ba5f122931" providerId="ADAL" clId="{320F83F4-A96D-497E-B3D8-5F40CA1D3F74}" dt="2025-03-14T11:29:32.797" v="461" actId="20577"/>
          <ac:spMkLst>
            <pc:docMk/>
            <pc:sldMk cId="2543619041" sldId="4784"/>
            <ac:spMk id="3" creationId="{0B1335E5-13AC-AB2E-6F5B-704DE855C455}"/>
          </ac:spMkLst>
        </pc:spChg>
      </pc:sldChg>
      <pc:sldChg chg="modSp mod">
        <pc:chgData name="Robert Stremming" userId="7692ef70-bccb-438e-830c-a6ba5f122931" providerId="ADAL" clId="{320F83F4-A96D-497E-B3D8-5F40CA1D3F74}" dt="2025-03-14T11:23:52.259" v="394" actId="1076"/>
        <pc:sldMkLst>
          <pc:docMk/>
          <pc:sldMk cId="571807027" sldId="4786"/>
        </pc:sldMkLst>
        <pc:spChg chg="mod">
          <ac:chgData name="Robert Stremming" userId="7692ef70-bccb-438e-830c-a6ba5f122931" providerId="ADAL" clId="{320F83F4-A96D-497E-B3D8-5F40CA1D3F74}" dt="2025-03-14T11:23:52.259" v="394" actId="1076"/>
          <ac:spMkLst>
            <pc:docMk/>
            <pc:sldMk cId="571807027" sldId="4786"/>
            <ac:spMk id="12" creationId="{8AA68D13-139D-12E1-D9B7-D0D5E62D484D}"/>
          </ac:spMkLst>
        </pc:spChg>
      </pc:sldChg>
      <pc:sldChg chg="modSp mod">
        <pc:chgData name="Robert Stremming" userId="7692ef70-bccb-438e-830c-a6ba5f122931" providerId="ADAL" clId="{320F83F4-A96D-497E-B3D8-5F40CA1D3F74}" dt="2025-03-14T11:30:16.983" v="481" actId="20577"/>
        <pc:sldMkLst>
          <pc:docMk/>
          <pc:sldMk cId="2970299994" sldId="4787"/>
        </pc:sldMkLst>
        <pc:spChg chg="mod">
          <ac:chgData name="Robert Stremming" userId="7692ef70-bccb-438e-830c-a6ba5f122931" providerId="ADAL" clId="{320F83F4-A96D-497E-B3D8-5F40CA1D3F74}" dt="2025-03-14T11:30:16.983" v="481" actId="20577"/>
          <ac:spMkLst>
            <pc:docMk/>
            <pc:sldMk cId="2970299994" sldId="4787"/>
            <ac:spMk id="3" creationId="{43C30DE4-0668-06D3-6E8F-1372B53EC9F2}"/>
          </ac:spMkLst>
        </pc:spChg>
      </pc:sldChg>
      <pc:sldChg chg="modSp mod">
        <pc:chgData name="Robert Stremming" userId="7692ef70-bccb-438e-830c-a6ba5f122931" providerId="ADAL" clId="{320F83F4-A96D-497E-B3D8-5F40CA1D3F74}" dt="2025-03-14T11:47:20.145" v="2739" actId="313"/>
        <pc:sldMkLst>
          <pc:docMk/>
          <pc:sldMk cId="2981913399" sldId="4788"/>
        </pc:sldMkLst>
        <pc:spChg chg="mod">
          <ac:chgData name="Robert Stremming" userId="7692ef70-bccb-438e-830c-a6ba5f122931" providerId="ADAL" clId="{320F83F4-A96D-497E-B3D8-5F40CA1D3F74}" dt="2025-03-14T11:47:20.145" v="2739" actId="313"/>
          <ac:spMkLst>
            <pc:docMk/>
            <pc:sldMk cId="2981913399" sldId="4788"/>
            <ac:spMk id="3" creationId="{2F6C94BB-9232-BDBA-00FC-D14CE5F605EB}"/>
          </ac:spMkLst>
        </pc:spChg>
      </pc:sldChg>
    </pc:docChg>
  </pc:docChgLst>
  <pc:docChgLst>
    <pc:chgData name="Lisenka Akse" userId="51665f60-98da-4b89-81f3-a5d8929b97d2" providerId="ADAL" clId="{7FC73121-062F-4FEE-BE4E-EB1BDDF69327}"/>
    <pc:docChg chg="undo redo custSel addSld delSld modSld sldOrd">
      <pc:chgData name="Lisenka Akse" userId="51665f60-98da-4b89-81f3-a5d8929b97d2" providerId="ADAL" clId="{7FC73121-062F-4FEE-BE4E-EB1BDDF69327}" dt="2025-03-12T15:43:09.015" v="191" actId="20577"/>
      <pc:docMkLst>
        <pc:docMk/>
      </pc:docMkLst>
      <pc:sldChg chg="modSp mod">
        <pc:chgData name="Lisenka Akse" userId="51665f60-98da-4b89-81f3-a5d8929b97d2" providerId="ADAL" clId="{7FC73121-062F-4FEE-BE4E-EB1BDDF69327}" dt="2025-03-12T15:32:45.313" v="17" actId="20577"/>
        <pc:sldMkLst>
          <pc:docMk/>
          <pc:sldMk cId="4230697046" sldId="265"/>
        </pc:sldMkLst>
        <pc:spChg chg="mod">
          <ac:chgData name="Lisenka Akse" userId="51665f60-98da-4b89-81f3-a5d8929b97d2" providerId="ADAL" clId="{7FC73121-062F-4FEE-BE4E-EB1BDDF69327}" dt="2025-03-12T15:32:45.313" v="17" actId="20577"/>
          <ac:spMkLst>
            <pc:docMk/>
            <pc:sldMk cId="4230697046" sldId="265"/>
            <ac:spMk id="3" creationId="{D4510799-2007-F4FD-9DAF-E2FA675CC955}"/>
          </ac:spMkLst>
        </pc:spChg>
      </pc:sldChg>
      <pc:sldChg chg="del">
        <pc:chgData name="Lisenka Akse" userId="51665f60-98da-4b89-81f3-a5d8929b97d2" providerId="ADAL" clId="{7FC73121-062F-4FEE-BE4E-EB1BDDF69327}" dt="2025-03-12T15:32:33.391" v="0" actId="47"/>
        <pc:sldMkLst>
          <pc:docMk/>
          <pc:sldMk cId="489417528" sldId="286"/>
        </pc:sldMkLst>
      </pc:sldChg>
      <pc:sldChg chg="del">
        <pc:chgData name="Lisenka Akse" userId="51665f60-98da-4b89-81f3-a5d8929b97d2" providerId="ADAL" clId="{7FC73121-062F-4FEE-BE4E-EB1BDDF69327}" dt="2025-03-12T15:32:33.391" v="0" actId="47"/>
        <pc:sldMkLst>
          <pc:docMk/>
          <pc:sldMk cId="3074547118" sldId="288"/>
        </pc:sldMkLst>
      </pc:sldChg>
      <pc:sldChg chg="del">
        <pc:chgData name="Lisenka Akse" userId="51665f60-98da-4b89-81f3-a5d8929b97d2" providerId="ADAL" clId="{7FC73121-062F-4FEE-BE4E-EB1BDDF69327}" dt="2025-03-12T15:32:33.391" v="0" actId="47"/>
        <pc:sldMkLst>
          <pc:docMk/>
          <pc:sldMk cId="2376684310" sldId="291"/>
        </pc:sldMkLst>
      </pc:sldChg>
      <pc:sldChg chg="del">
        <pc:chgData name="Lisenka Akse" userId="51665f60-98da-4b89-81f3-a5d8929b97d2" providerId="ADAL" clId="{7FC73121-062F-4FEE-BE4E-EB1BDDF69327}" dt="2025-03-12T15:32:33.391" v="0" actId="47"/>
        <pc:sldMkLst>
          <pc:docMk/>
          <pc:sldMk cId="2395366704" sldId="292"/>
        </pc:sldMkLst>
      </pc:sldChg>
      <pc:sldChg chg="del">
        <pc:chgData name="Lisenka Akse" userId="51665f60-98da-4b89-81f3-a5d8929b97d2" providerId="ADAL" clId="{7FC73121-062F-4FEE-BE4E-EB1BDDF69327}" dt="2025-03-12T15:32:33.391" v="0" actId="47"/>
        <pc:sldMkLst>
          <pc:docMk/>
          <pc:sldMk cId="622905926" sldId="298"/>
        </pc:sldMkLst>
      </pc:sldChg>
      <pc:sldChg chg="modSp add mod ord">
        <pc:chgData name="Lisenka Akse" userId="51665f60-98da-4b89-81f3-a5d8929b97d2" providerId="ADAL" clId="{7FC73121-062F-4FEE-BE4E-EB1BDDF69327}" dt="2025-03-12T15:38:56.371" v="29"/>
        <pc:sldMkLst>
          <pc:docMk/>
          <pc:sldMk cId="79109424" sldId="343"/>
        </pc:sldMkLst>
        <pc:spChg chg="mod">
          <ac:chgData name="Lisenka Akse" userId="51665f60-98da-4b89-81f3-a5d8929b97d2" providerId="ADAL" clId="{7FC73121-062F-4FEE-BE4E-EB1BDDF69327}" dt="2025-03-12T15:38:44.325" v="27" actId="27636"/>
          <ac:spMkLst>
            <pc:docMk/>
            <pc:sldMk cId="79109424" sldId="343"/>
            <ac:spMk id="3" creationId="{50EFAD69-A94E-EA8A-61CE-3FD5F9B117CC}"/>
          </ac:spMkLst>
        </pc:spChg>
      </pc:sldChg>
      <pc:sldChg chg="del">
        <pc:chgData name="Lisenka Akse" userId="51665f60-98da-4b89-81f3-a5d8929b97d2" providerId="ADAL" clId="{7FC73121-062F-4FEE-BE4E-EB1BDDF69327}" dt="2025-03-12T15:32:33.391" v="0" actId="47"/>
        <pc:sldMkLst>
          <pc:docMk/>
          <pc:sldMk cId="539963120" sldId="4723"/>
        </pc:sldMkLst>
      </pc:sldChg>
      <pc:sldChg chg="del">
        <pc:chgData name="Lisenka Akse" userId="51665f60-98da-4b89-81f3-a5d8929b97d2" providerId="ADAL" clId="{7FC73121-062F-4FEE-BE4E-EB1BDDF69327}" dt="2025-03-12T15:32:33.391" v="0" actId="47"/>
        <pc:sldMkLst>
          <pc:docMk/>
          <pc:sldMk cId="308146329" sldId="4726"/>
        </pc:sldMkLst>
      </pc:sldChg>
      <pc:sldChg chg="del">
        <pc:chgData name="Lisenka Akse" userId="51665f60-98da-4b89-81f3-a5d8929b97d2" providerId="ADAL" clId="{7FC73121-062F-4FEE-BE4E-EB1BDDF69327}" dt="2025-03-12T15:32:33.391" v="0" actId="47"/>
        <pc:sldMkLst>
          <pc:docMk/>
          <pc:sldMk cId="1376363152" sldId="4727"/>
        </pc:sldMkLst>
      </pc:sldChg>
      <pc:sldChg chg="del">
        <pc:chgData name="Lisenka Akse" userId="51665f60-98da-4b89-81f3-a5d8929b97d2" providerId="ADAL" clId="{7FC73121-062F-4FEE-BE4E-EB1BDDF69327}" dt="2025-03-12T15:32:33.391" v="0" actId="47"/>
        <pc:sldMkLst>
          <pc:docMk/>
          <pc:sldMk cId="1366805654" sldId="4728"/>
        </pc:sldMkLst>
      </pc:sldChg>
      <pc:sldChg chg="del">
        <pc:chgData name="Lisenka Akse" userId="51665f60-98da-4b89-81f3-a5d8929b97d2" providerId="ADAL" clId="{7FC73121-062F-4FEE-BE4E-EB1BDDF69327}" dt="2025-03-12T15:32:33.391" v="0" actId="47"/>
        <pc:sldMkLst>
          <pc:docMk/>
          <pc:sldMk cId="1978895070" sldId="4730"/>
        </pc:sldMkLst>
      </pc:sldChg>
      <pc:sldChg chg="del">
        <pc:chgData name="Lisenka Akse" userId="51665f60-98da-4b89-81f3-a5d8929b97d2" providerId="ADAL" clId="{7FC73121-062F-4FEE-BE4E-EB1BDDF69327}" dt="2025-03-12T15:32:33.391" v="0" actId="47"/>
        <pc:sldMkLst>
          <pc:docMk/>
          <pc:sldMk cId="213260916" sldId="4731"/>
        </pc:sldMkLst>
      </pc:sldChg>
      <pc:sldChg chg="del">
        <pc:chgData name="Lisenka Akse" userId="51665f60-98da-4b89-81f3-a5d8929b97d2" providerId="ADAL" clId="{7FC73121-062F-4FEE-BE4E-EB1BDDF69327}" dt="2025-03-12T15:32:33.391" v="0" actId="47"/>
        <pc:sldMkLst>
          <pc:docMk/>
          <pc:sldMk cId="2246334841" sldId="4732"/>
        </pc:sldMkLst>
      </pc:sldChg>
      <pc:sldChg chg="del">
        <pc:chgData name="Lisenka Akse" userId="51665f60-98da-4b89-81f3-a5d8929b97d2" providerId="ADAL" clId="{7FC73121-062F-4FEE-BE4E-EB1BDDF69327}" dt="2025-03-12T15:32:33.391" v="0" actId="47"/>
        <pc:sldMkLst>
          <pc:docMk/>
          <pc:sldMk cId="3810565462" sldId="4733"/>
        </pc:sldMkLst>
      </pc:sldChg>
      <pc:sldChg chg="del">
        <pc:chgData name="Lisenka Akse" userId="51665f60-98da-4b89-81f3-a5d8929b97d2" providerId="ADAL" clId="{7FC73121-062F-4FEE-BE4E-EB1BDDF69327}" dt="2025-03-12T15:32:33.391" v="0" actId="47"/>
        <pc:sldMkLst>
          <pc:docMk/>
          <pc:sldMk cId="1934202936" sldId="4734"/>
        </pc:sldMkLst>
      </pc:sldChg>
      <pc:sldChg chg="del">
        <pc:chgData name="Lisenka Akse" userId="51665f60-98da-4b89-81f3-a5d8929b97d2" providerId="ADAL" clId="{7FC73121-062F-4FEE-BE4E-EB1BDDF69327}" dt="2025-03-12T15:32:33.391" v="0" actId="47"/>
        <pc:sldMkLst>
          <pc:docMk/>
          <pc:sldMk cId="3132516681" sldId="4735"/>
        </pc:sldMkLst>
      </pc:sldChg>
      <pc:sldChg chg="del">
        <pc:chgData name="Lisenka Akse" userId="51665f60-98da-4b89-81f3-a5d8929b97d2" providerId="ADAL" clId="{7FC73121-062F-4FEE-BE4E-EB1BDDF69327}" dt="2025-03-12T15:32:33.391" v="0" actId="47"/>
        <pc:sldMkLst>
          <pc:docMk/>
          <pc:sldMk cId="4025774171" sldId="4736"/>
        </pc:sldMkLst>
      </pc:sldChg>
      <pc:sldChg chg="del">
        <pc:chgData name="Lisenka Akse" userId="51665f60-98da-4b89-81f3-a5d8929b97d2" providerId="ADAL" clId="{7FC73121-062F-4FEE-BE4E-EB1BDDF69327}" dt="2025-03-12T15:32:33.391" v="0" actId="47"/>
        <pc:sldMkLst>
          <pc:docMk/>
          <pc:sldMk cId="4283061079" sldId="4737"/>
        </pc:sldMkLst>
      </pc:sldChg>
      <pc:sldChg chg="del">
        <pc:chgData name="Lisenka Akse" userId="51665f60-98da-4b89-81f3-a5d8929b97d2" providerId="ADAL" clId="{7FC73121-062F-4FEE-BE4E-EB1BDDF69327}" dt="2025-03-12T15:32:33.391" v="0" actId="47"/>
        <pc:sldMkLst>
          <pc:docMk/>
          <pc:sldMk cId="2066918500" sldId="4738"/>
        </pc:sldMkLst>
      </pc:sldChg>
      <pc:sldChg chg="del">
        <pc:chgData name="Lisenka Akse" userId="51665f60-98da-4b89-81f3-a5d8929b97d2" providerId="ADAL" clId="{7FC73121-062F-4FEE-BE4E-EB1BDDF69327}" dt="2025-03-12T15:32:33.391" v="0" actId="47"/>
        <pc:sldMkLst>
          <pc:docMk/>
          <pc:sldMk cId="2458670082" sldId="4739"/>
        </pc:sldMkLst>
      </pc:sldChg>
      <pc:sldChg chg="del">
        <pc:chgData name="Lisenka Akse" userId="51665f60-98da-4b89-81f3-a5d8929b97d2" providerId="ADAL" clId="{7FC73121-062F-4FEE-BE4E-EB1BDDF69327}" dt="2025-03-12T15:32:33.391" v="0" actId="47"/>
        <pc:sldMkLst>
          <pc:docMk/>
          <pc:sldMk cId="2746677763" sldId="4740"/>
        </pc:sldMkLst>
      </pc:sldChg>
      <pc:sldChg chg="del">
        <pc:chgData name="Lisenka Akse" userId="51665f60-98da-4b89-81f3-a5d8929b97d2" providerId="ADAL" clId="{7FC73121-062F-4FEE-BE4E-EB1BDDF69327}" dt="2025-03-12T15:32:33.391" v="0" actId="47"/>
        <pc:sldMkLst>
          <pc:docMk/>
          <pc:sldMk cId="3193360313" sldId="4741"/>
        </pc:sldMkLst>
      </pc:sldChg>
      <pc:sldChg chg="del">
        <pc:chgData name="Lisenka Akse" userId="51665f60-98da-4b89-81f3-a5d8929b97d2" providerId="ADAL" clId="{7FC73121-062F-4FEE-BE4E-EB1BDDF69327}" dt="2025-03-12T15:32:33.391" v="0" actId="47"/>
        <pc:sldMkLst>
          <pc:docMk/>
          <pc:sldMk cId="917673218" sldId="4742"/>
        </pc:sldMkLst>
      </pc:sldChg>
      <pc:sldChg chg="del">
        <pc:chgData name="Lisenka Akse" userId="51665f60-98da-4b89-81f3-a5d8929b97d2" providerId="ADAL" clId="{7FC73121-062F-4FEE-BE4E-EB1BDDF69327}" dt="2025-03-12T15:32:33.391" v="0" actId="47"/>
        <pc:sldMkLst>
          <pc:docMk/>
          <pc:sldMk cId="1865931584" sldId="4743"/>
        </pc:sldMkLst>
      </pc:sldChg>
      <pc:sldChg chg="del">
        <pc:chgData name="Lisenka Akse" userId="51665f60-98da-4b89-81f3-a5d8929b97d2" providerId="ADAL" clId="{7FC73121-062F-4FEE-BE4E-EB1BDDF69327}" dt="2025-03-12T15:32:33.391" v="0" actId="47"/>
        <pc:sldMkLst>
          <pc:docMk/>
          <pc:sldMk cId="53415745" sldId="4744"/>
        </pc:sldMkLst>
      </pc:sldChg>
      <pc:sldChg chg="del">
        <pc:chgData name="Lisenka Akse" userId="51665f60-98da-4b89-81f3-a5d8929b97d2" providerId="ADAL" clId="{7FC73121-062F-4FEE-BE4E-EB1BDDF69327}" dt="2025-03-12T15:32:33.391" v="0" actId="47"/>
        <pc:sldMkLst>
          <pc:docMk/>
          <pc:sldMk cId="3890833157" sldId="4745"/>
        </pc:sldMkLst>
      </pc:sldChg>
      <pc:sldChg chg="del">
        <pc:chgData name="Lisenka Akse" userId="51665f60-98da-4b89-81f3-a5d8929b97d2" providerId="ADAL" clId="{7FC73121-062F-4FEE-BE4E-EB1BDDF69327}" dt="2025-03-12T15:32:33.391" v="0" actId="47"/>
        <pc:sldMkLst>
          <pc:docMk/>
          <pc:sldMk cId="1036021043" sldId="4747"/>
        </pc:sldMkLst>
      </pc:sldChg>
      <pc:sldChg chg="del">
        <pc:chgData name="Lisenka Akse" userId="51665f60-98da-4b89-81f3-a5d8929b97d2" providerId="ADAL" clId="{7FC73121-062F-4FEE-BE4E-EB1BDDF69327}" dt="2025-03-12T15:32:33.391" v="0" actId="47"/>
        <pc:sldMkLst>
          <pc:docMk/>
          <pc:sldMk cId="2222115837" sldId="4748"/>
        </pc:sldMkLst>
      </pc:sldChg>
      <pc:sldChg chg="del">
        <pc:chgData name="Lisenka Akse" userId="51665f60-98da-4b89-81f3-a5d8929b97d2" providerId="ADAL" clId="{7FC73121-062F-4FEE-BE4E-EB1BDDF69327}" dt="2025-03-12T15:32:33.391" v="0" actId="47"/>
        <pc:sldMkLst>
          <pc:docMk/>
          <pc:sldMk cId="3146915639" sldId="4749"/>
        </pc:sldMkLst>
      </pc:sldChg>
      <pc:sldChg chg="del">
        <pc:chgData name="Lisenka Akse" userId="51665f60-98da-4b89-81f3-a5d8929b97d2" providerId="ADAL" clId="{7FC73121-062F-4FEE-BE4E-EB1BDDF69327}" dt="2025-03-12T15:32:33.391" v="0" actId="47"/>
        <pc:sldMkLst>
          <pc:docMk/>
          <pc:sldMk cId="3621980847" sldId="4750"/>
        </pc:sldMkLst>
      </pc:sldChg>
      <pc:sldChg chg="del">
        <pc:chgData name="Lisenka Akse" userId="51665f60-98da-4b89-81f3-a5d8929b97d2" providerId="ADAL" clId="{7FC73121-062F-4FEE-BE4E-EB1BDDF69327}" dt="2025-03-12T15:32:33.391" v="0" actId="47"/>
        <pc:sldMkLst>
          <pc:docMk/>
          <pc:sldMk cId="2505512981" sldId="4751"/>
        </pc:sldMkLst>
      </pc:sldChg>
      <pc:sldChg chg="del">
        <pc:chgData name="Lisenka Akse" userId="51665f60-98da-4b89-81f3-a5d8929b97d2" providerId="ADAL" clId="{7FC73121-062F-4FEE-BE4E-EB1BDDF69327}" dt="2025-03-12T15:32:33.391" v="0" actId="47"/>
        <pc:sldMkLst>
          <pc:docMk/>
          <pc:sldMk cId="3428437797" sldId="4752"/>
        </pc:sldMkLst>
      </pc:sldChg>
      <pc:sldChg chg="del">
        <pc:chgData name="Lisenka Akse" userId="51665f60-98da-4b89-81f3-a5d8929b97d2" providerId="ADAL" clId="{7FC73121-062F-4FEE-BE4E-EB1BDDF69327}" dt="2025-03-12T15:32:33.391" v="0" actId="47"/>
        <pc:sldMkLst>
          <pc:docMk/>
          <pc:sldMk cId="2164741975" sldId="4753"/>
        </pc:sldMkLst>
      </pc:sldChg>
      <pc:sldChg chg="del">
        <pc:chgData name="Lisenka Akse" userId="51665f60-98da-4b89-81f3-a5d8929b97d2" providerId="ADAL" clId="{7FC73121-062F-4FEE-BE4E-EB1BDDF69327}" dt="2025-03-12T15:32:33.391" v="0" actId="47"/>
        <pc:sldMkLst>
          <pc:docMk/>
          <pc:sldMk cId="1823856017" sldId="4754"/>
        </pc:sldMkLst>
      </pc:sldChg>
      <pc:sldChg chg="del">
        <pc:chgData name="Lisenka Akse" userId="51665f60-98da-4b89-81f3-a5d8929b97d2" providerId="ADAL" clId="{7FC73121-062F-4FEE-BE4E-EB1BDDF69327}" dt="2025-03-12T15:32:33.391" v="0" actId="47"/>
        <pc:sldMkLst>
          <pc:docMk/>
          <pc:sldMk cId="4242479426" sldId="4756"/>
        </pc:sldMkLst>
      </pc:sldChg>
      <pc:sldChg chg="del">
        <pc:chgData name="Lisenka Akse" userId="51665f60-98da-4b89-81f3-a5d8929b97d2" providerId="ADAL" clId="{7FC73121-062F-4FEE-BE4E-EB1BDDF69327}" dt="2025-03-12T15:32:33.391" v="0" actId="47"/>
        <pc:sldMkLst>
          <pc:docMk/>
          <pc:sldMk cId="102369653" sldId="4757"/>
        </pc:sldMkLst>
      </pc:sldChg>
      <pc:sldChg chg="del">
        <pc:chgData name="Lisenka Akse" userId="51665f60-98da-4b89-81f3-a5d8929b97d2" providerId="ADAL" clId="{7FC73121-062F-4FEE-BE4E-EB1BDDF69327}" dt="2025-03-12T15:32:33.391" v="0" actId="47"/>
        <pc:sldMkLst>
          <pc:docMk/>
          <pc:sldMk cId="466303310" sldId="4759"/>
        </pc:sldMkLst>
      </pc:sldChg>
      <pc:sldChg chg="del">
        <pc:chgData name="Lisenka Akse" userId="51665f60-98da-4b89-81f3-a5d8929b97d2" providerId="ADAL" clId="{7FC73121-062F-4FEE-BE4E-EB1BDDF69327}" dt="2025-03-12T15:32:33.391" v="0" actId="47"/>
        <pc:sldMkLst>
          <pc:docMk/>
          <pc:sldMk cId="1123082382" sldId="4760"/>
        </pc:sldMkLst>
      </pc:sldChg>
      <pc:sldChg chg="del">
        <pc:chgData name="Lisenka Akse" userId="51665f60-98da-4b89-81f3-a5d8929b97d2" providerId="ADAL" clId="{7FC73121-062F-4FEE-BE4E-EB1BDDF69327}" dt="2025-03-12T15:32:33.391" v="0" actId="47"/>
        <pc:sldMkLst>
          <pc:docMk/>
          <pc:sldMk cId="1868082004" sldId="4761"/>
        </pc:sldMkLst>
      </pc:sldChg>
      <pc:sldChg chg="del">
        <pc:chgData name="Lisenka Akse" userId="51665f60-98da-4b89-81f3-a5d8929b97d2" providerId="ADAL" clId="{7FC73121-062F-4FEE-BE4E-EB1BDDF69327}" dt="2025-03-12T15:32:33.391" v="0" actId="47"/>
        <pc:sldMkLst>
          <pc:docMk/>
          <pc:sldMk cId="2817166084" sldId="4762"/>
        </pc:sldMkLst>
      </pc:sldChg>
      <pc:sldChg chg="del">
        <pc:chgData name="Lisenka Akse" userId="51665f60-98da-4b89-81f3-a5d8929b97d2" providerId="ADAL" clId="{7FC73121-062F-4FEE-BE4E-EB1BDDF69327}" dt="2025-03-12T15:32:33.391" v="0" actId="47"/>
        <pc:sldMkLst>
          <pc:docMk/>
          <pc:sldMk cId="2023368488" sldId="4763"/>
        </pc:sldMkLst>
      </pc:sldChg>
      <pc:sldChg chg="del">
        <pc:chgData name="Lisenka Akse" userId="51665f60-98da-4b89-81f3-a5d8929b97d2" providerId="ADAL" clId="{7FC73121-062F-4FEE-BE4E-EB1BDDF69327}" dt="2025-03-12T15:32:33.391" v="0" actId="47"/>
        <pc:sldMkLst>
          <pc:docMk/>
          <pc:sldMk cId="2757777470" sldId="4764"/>
        </pc:sldMkLst>
      </pc:sldChg>
      <pc:sldChg chg="del">
        <pc:chgData name="Lisenka Akse" userId="51665f60-98da-4b89-81f3-a5d8929b97d2" providerId="ADAL" clId="{7FC73121-062F-4FEE-BE4E-EB1BDDF69327}" dt="2025-03-12T15:32:33.391" v="0" actId="47"/>
        <pc:sldMkLst>
          <pc:docMk/>
          <pc:sldMk cId="4015301511" sldId="4765"/>
        </pc:sldMkLst>
      </pc:sldChg>
      <pc:sldChg chg="del">
        <pc:chgData name="Lisenka Akse" userId="51665f60-98da-4b89-81f3-a5d8929b97d2" providerId="ADAL" clId="{7FC73121-062F-4FEE-BE4E-EB1BDDF69327}" dt="2025-03-12T15:32:33.391" v="0" actId="47"/>
        <pc:sldMkLst>
          <pc:docMk/>
          <pc:sldMk cId="3010580838" sldId="4766"/>
        </pc:sldMkLst>
      </pc:sldChg>
      <pc:sldChg chg="del">
        <pc:chgData name="Lisenka Akse" userId="51665f60-98da-4b89-81f3-a5d8929b97d2" providerId="ADAL" clId="{7FC73121-062F-4FEE-BE4E-EB1BDDF69327}" dt="2025-03-12T15:32:33.391" v="0" actId="47"/>
        <pc:sldMkLst>
          <pc:docMk/>
          <pc:sldMk cId="1496314126" sldId="4767"/>
        </pc:sldMkLst>
      </pc:sldChg>
      <pc:sldChg chg="del">
        <pc:chgData name="Lisenka Akse" userId="51665f60-98da-4b89-81f3-a5d8929b97d2" providerId="ADAL" clId="{7FC73121-062F-4FEE-BE4E-EB1BDDF69327}" dt="2025-03-12T15:32:33.391" v="0" actId="47"/>
        <pc:sldMkLst>
          <pc:docMk/>
          <pc:sldMk cId="2345892881" sldId="4768"/>
        </pc:sldMkLst>
      </pc:sldChg>
      <pc:sldChg chg="del">
        <pc:chgData name="Lisenka Akse" userId="51665f60-98da-4b89-81f3-a5d8929b97d2" providerId="ADAL" clId="{7FC73121-062F-4FEE-BE4E-EB1BDDF69327}" dt="2025-03-12T15:32:33.391" v="0" actId="47"/>
        <pc:sldMkLst>
          <pc:docMk/>
          <pc:sldMk cId="2657325795" sldId="4769"/>
        </pc:sldMkLst>
      </pc:sldChg>
      <pc:sldChg chg="del">
        <pc:chgData name="Lisenka Akse" userId="51665f60-98da-4b89-81f3-a5d8929b97d2" providerId="ADAL" clId="{7FC73121-062F-4FEE-BE4E-EB1BDDF69327}" dt="2025-03-12T15:32:33.391" v="0" actId="47"/>
        <pc:sldMkLst>
          <pc:docMk/>
          <pc:sldMk cId="2552795728" sldId="4770"/>
        </pc:sldMkLst>
      </pc:sldChg>
      <pc:sldChg chg="del">
        <pc:chgData name="Lisenka Akse" userId="51665f60-98da-4b89-81f3-a5d8929b97d2" providerId="ADAL" clId="{7FC73121-062F-4FEE-BE4E-EB1BDDF69327}" dt="2025-03-12T15:32:33.391" v="0" actId="47"/>
        <pc:sldMkLst>
          <pc:docMk/>
          <pc:sldMk cId="1914769723" sldId="4771"/>
        </pc:sldMkLst>
      </pc:sldChg>
      <pc:sldChg chg="del">
        <pc:chgData name="Lisenka Akse" userId="51665f60-98da-4b89-81f3-a5d8929b97d2" providerId="ADAL" clId="{7FC73121-062F-4FEE-BE4E-EB1BDDF69327}" dt="2025-03-12T15:32:33.391" v="0" actId="47"/>
        <pc:sldMkLst>
          <pc:docMk/>
          <pc:sldMk cId="2155705858" sldId="4773"/>
        </pc:sldMkLst>
      </pc:sldChg>
      <pc:sldChg chg="del">
        <pc:chgData name="Lisenka Akse" userId="51665f60-98da-4b89-81f3-a5d8929b97d2" providerId="ADAL" clId="{7FC73121-062F-4FEE-BE4E-EB1BDDF69327}" dt="2025-03-12T15:32:33.391" v="0" actId="47"/>
        <pc:sldMkLst>
          <pc:docMk/>
          <pc:sldMk cId="2145922251" sldId="4774"/>
        </pc:sldMkLst>
      </pc:sldChg>
      <pc:sldChg chg="del">
        <pc:chgData name="Lisenka Akse" userId="51665f60-98da-4b89-81f3-a5d8929b97d2" providerId="ADAL" clId="{7FC73121-062F-4FEE-BE4E-EB1BDDF69327}" dt="2025-03-12T15:32:33.391" v="0" actId="47"/>
        <pc:sldMkLst>
          <pc:docMk/>
          <pc:sldMk cId="2415826068" sldId="4775"/>
        </pc:sldMkLst>
      </pc:sldChg>
      <pc:sldChg chg="del">
        <pc:chgData name="Lisenka Akse" userId="51665f60-98da-4b89-81f3-a5d8929b97d2" providerId="ADAL" clId="{7FC73121-062F-4FEE-BE4E-EB1BDDF69327}" dt="2025-03-12T15:32:33.391" v="0" actId="47"/>
        <pc:sldMkLst>
          <pc:docMk/>
          <pc:sldMk cId="2480152937" sldId="4776"/>
        </pc:sldMkLst>
      </pc:sldChg>
      <pc:sldChg chg="del">
        <pc:chgData name="Lisenka Akse" userId="51665f60-98da-4b89-81f3-a5d8929b97d2" providerId="ADAL" clId="{7FC73121-062F-4FEE-BE4E-EB1BDDF69327}" dt="2025-03-12T15:32:33.391" v="0" actId="47"/>
        <pc:sldMkLst>
          <pc:docMk/>
          <pc:sldMk cId="2001584846" sldId="4777"/>
        </pc:sldMkLst>
      </pc:sldChg>
      <pc:sldChg chg="del">
        <pc:chgData name="Lisenka Akse" userId="51665f60-98da-4b89-81f3-a5d8929b97d2" providerId="ADAL" clId="{7FC73121-062F-4FEE-BE4E-EB1BDDF69327}" dt="2025-03-12T15:32:33.391" v="0" actId="47"/>
        <pc:sldMkLst>
          <pc:docMk/>
          <pc:sldMk cId="2266135168" sldId="4778"/>
        </pc:sldMkLst>
      </pc:sldChg>
      <pc:sldChg chg="del">
        <pc:chgData name="Lisenka Akse" userId="51665f60-98da-4b89-81f3-a5d8929b97d2" providerId="ADAL" clId="{7FC73121-062F-4FEE-BE4E-EB1BDDF69327}" dt="2025-03-12T15:32:33.391" v="0" actId="47"/>
        <pc:sldMkLst>
          <pc:docMk/>
          <pc:sldMk cId="3548083508" sldId="4779"/>
        </pc:sldMkLst>
      </pc:sldChg>
      <pc:sldChg chg="del">
        <pc:chgData name="Lisenka Akse" userId="51665f60-98da-4b89-81f3-a5d8929b97d2" providerId="ADAL" clId="{7FC73121-062F-4FEE-BE4E-EB1BDDF69327}" dt="2025-03-12T15:32:33.391" v="0" actId="47"/>
        <pc:sldMkLst>
          <pc:docMk/>
          <pc:sldMk cId="1547101684" sldId="4780"/>
        </pc:sldMkLst>
      </pc:sldChg>
      <pc:sldChg chg="del">
        <pc:chgData name="Lisenka Akse" userId="51665f60-98da-4b89-81f3-a5d8929b97d2" providerId="ADAL" clId="{7FC73121-062F-4FEE-BE4E-EB1BDDF69327}" dt="2025-03-12T15:32:33.391" v="0" actId="47"/>
        <pc:sldMkLst>
          <pc:docMk/>
          <pc:sldMk cId="3145778526" sldId="4781"/>
        </pc:sldMkLst>
      </pc:sldChg>
      <pc:sldChg chg="del">
        <pc:chgData name="Lisenka Akse" userId="51665f60-98da-4b89-81f3-a5d8929b97d2" providerId="ADAL" clId="{7FC73121-062F-4FEE-BE4E-EB1BDDF69327}" dt="2025-03-12T15:32:33.391" v="0" actId="47"/>
        <pc:sldMkLst>
          <pc:docMk/>
          <pc:sldMk cId="2937121838" sldId="4782"/>
        </pc:sldMkLst>
      </pc:sldChg>
      <pc:sldChg chg="modSp mod">
        <pc:chgData name="Lisenka Akse" userId="51665f60-98da-4b89-81f3-a5d8929b97d2" providerId="ADAL" clId="{7FC73121-062F-4FEE-BE4E-EB1BDDF69327}" dt="2025-03-12T15:40:48.600" v="79" actId="20577"/>
        <pc:sldMkLst>
          <pc:docMk/>
          <pc:sldMk cId="3314849464" sldId="4783"/>
        </pc:sldMkLst>
        <pc:spChg chg="mod">
          <ac:chgData name="Lisenka Akse" userId="51665f60-98da-4b89-81f3-a5d8929b97d2" providerId="ADAL" clId="{7FC73121-062F-4FEE-BE4E-EB1BDDF69327}" dt="2025-03-12T15:40:48.600" v="79" actId="20577"/>
          <ac:spMkLst>
            <pc:docMk/>
            <pc:sldMk cId="3314849464" sldId="4783"/>
            <ac:spMk id="3" creationId="{5ACBCC36-82F3-09F8-B077-FAB0F136D417}"/>
          </ac:spMkLst>
        </pc:spChg>
      </pc:sldChg>
      <pc:sldChg chg="modSp mod">
        <pc:chgData name="Lisenka Akse" userId="51665f60-98da-4b89-81f3-a5d8929b97d2" providerId="ADAL" clId="{7FC73121-062F-4FEE-BE4E-EB1BDDF69327}" dt="2025-03-12T15:41:02.639" v="87" actId="20577"/>
        <pc:sldMkLst>
          <pc:docMk/>
          <pc:sldMk cId="2543619041" sldId="4784"/>
        </pc:sldMkLst>
        <pc:spChg chg="mod">
          <ac:chgData name="Lisenka Akse" userId="51665f60-98da-4b89-81f3-a5d8929b97d2" providerId="ADAL" clId="{7FC73121-062F-4FEE-BE4E-EB1BDDF69327}" dt="2025-03-12T15:41:02.639" v="87" actId="20577"/>
          <ac:spMkLst>
            <pc:docMk/>
            <pc:sldMk cId="2543619041" sldId="4784"/>
            <ac:spMk id="3" creationId="{0B1335E5-13AC-AB2E-6F5B-704DE855C455}"/>
          </ac:spMkLst>
        </pc:spChg>
      </pc:sldChg>
      <pc:sldChg chg="modSp mod">
        <pc:chgData name="Lisenka Akse" userId="51665f60-98da-4b89-81f3-a5d8929b97d2" providerId="ADAL" clId="{7FC73121-062F-4FEE-BE4E-EB1BDDF69327}" dt="2025-03-12T15:43:09.015" v="191" actId="20577"/>
        <pc:sldMkLst>
          <pc:docMk/>
          <pc:sldMk cId="929638260" sldId="4785"/>
        </pc:sldMkLst>
        <pc:spChg chg="mod">
          <ac:chgData name="Lisenka Akse" userId="51665f60-98da-4b89-81f3-a5d8929b97d2" providerId="ADAL" clId="{7FC73121-062F-4FEE-BE4E-EB1BDDF69327}" dt="2025-03-12T15:43:09.015" v="191" actId="20577"/>
          <ac:spMkLst>
            <pc:docMk/>
            <pc:sldMk cId="929638260" sldId="4785"/>
            <ac:spMk id="3" creationId="{AEC063A5-8F60-DC0D-124D-CBA2EFA9F5D4}"/>
          </ac:spMkLst>
        </pc:spChg>
      </pc:sldChg>
      <pc:sldChg chg="modSp mod">
        <pc:chgData name="Lisenka Akse" userId="51665f60-98da-4b89-81f3-a5d8929b97d2" providerId="ADAL" clId="{7FC73121-062F-4FEE-BE4E-EB1BDDF69327}" dt="2025-03-12T15:41:32.581" v="95" actId="20577"/>
        <pc:sldMkLst>
          <pc:docMk/>
          <pc:sldMk cId="2970299994" sldId="4787"/>
        </pc:sldMkLst>
        <pc:spChg chg="mod">
          <ac:chgData name="Lisenka Akse" userId="51665f60-98da-4b89-81f3-a5d8929b97d2" providerId="ADAL" clId="{7FC73121-062F-4FEE-BE4E-EB1BDDF69327}" dt="2025-03-12T15:41:32.581" v="95" actId="20577"/>
          <ac:spMkLst>
            <pc:docMk/>
            <pc:sldMk cId="2970299994" sldId="4787"/>
            <ac:spMk id="3" creationId="{43C30DE4-0668-06D3-6E8F-1372B53EC9F2}"/>
          </ac:spMkLst>
        </pc:spChg>
      </pc:sldChg>
    </pc:docChg>
  </pc:docChgLst>
  <pc:docChgLst>
    <pc:chgData name="Gerrit Elzenga" userId="0cfa54ff-0936-4a70-8cdb-ddbc5dc75243" providerId="ADAL" clId="{1F20CF4E-BDEE-F047-960A-35866FA0004B}"/>
    <pc:docChg chg="modSld">
      <pc:chgData name="Gerrit Elzenga" userId="0cfa54ff-0936-4a70-8cdb-ddbc5dc75243" providerId="ADAL" clId="{1F20CF4E-BDEE-F047-960A-35866FA0004B}" dt="2025-05-26T13:37:24.066" v="0" actId="20577"/>
      <pc:docMkLst>
        <pc:docMk/>
      </pc:docMkLst>
      <pc:sldChg chg="modSp mod">
        <pc:chgData name="Gerrit Elzenga" userId="0cfa54ff-0936-4a70-8cdb-ddbc5dc75243" providerId="ADAL" clId="{1F20CF4E-BDEE-F047-960A-35866FA0004B}" dt="2025-05-26T13:37:24.066" v="0" actId="20577"/>
        <pc:sldMkLst>
          <pc:docMk/>
          <pc:sldMk cId="571807027" sldId="4786"/>
        </pc:sldMkLst>
        <pc:spChg chg="mod">
          <ac:chgData name="Gerrit Elzenga" userId="0cfa54ff-0936-4a70-8cdb-ddbc5dc75243" providerId="ADAL" clId="{1F20CF4E-BDEE-F047-960A-35866FA0004B}" dt="2025-05-26T13:37:24.066" v="0" actId="20577"/>
          <ac:spMkLst>
            <pc:docMk/>
            <pc:sldMk cId="571807027" sldId="4786"/>
            <ac:spMk id="12" creationId="{8AA68D13-139D-12E1-D9B7-D0D5E62D484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0" name="Shape 190"/>
          <p:cNvSpPr>
            <a:spLocks noGrp="1" noRot="1" noChangeAspect="1"/>
          </p:cNvSpPr>
          <p:nvPr>
            <p:ph type="sldImg"/>
          </p:nvPr>
        </p:nvSpPr>
        <p:spPr>
          <a:xfrm>
            <a:off x="1143000" y="685800"/>
            <a:ext cx="4572000" cy="3429000"/>
          </a:xfrm>
          <a:prstGeom prst="rect">
            <a:avLst/>
          </a:prstGeom>
        </p:spPr>
        <p:txBody>
          <a:bodyPr/>
          <a:lstStyle/>
          <a:p>
            <a:endParaRPr/>
          </a:p>
        </p:txBody>
      </p:sp>
      <p:sp>
        <p:nvSpPr>
          <p:cNvPr id="191" name="Shape 19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endParaRPr lang="nl-NL"/>
          </a:p>
        </p:txBody>
      </p:sp>
    </p:spTree>
    <p:extLst>
      <p:ext uri="{BB962C8B-B14F-4D97-AF65-F5344CB8AC3E}">
        <p14:creationId xmlns:p14="http://schemas.microsoft.com/office/powerpoint/2010/main" val="7227484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2.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reserve="1">
  <p:cSld name="Presentatietitel">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99ABD56B-65F2-7140-AD39-3D07ED5100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35" name="Shape 35"/>
          <p:cNvSpPr>
            <a:spLocks noGrp="1"/>
          </p:cNvSpPr>
          <p:nvPr>
            <p:ph type="body" sz="half" idx="13" hasCustomPrompt="1"/>
          </p:nvPr>
        </p:nvSpPr>
        <p:spPr>
          <a:xfrm>
            <a:off x="2398278" y="3314660"/>
            <a:ext cx="17538684" cy="3231654"/>
          </a:xfrm>
          <a:prstGeom prst="rect">
            <a:avLst/>
          </a:prstGeom>
        </p:spPr>
        <p:txBody>
          <a:bodyPr wrap="square">
            <a:spAutoFit/>
          </a:bodyPr>
          <a:lstStyle/>
          <a:p>
            <a:pPr algn="l">
              <a:lnSpc>
                <a:spcPts val="12200"/>
              </a:lnSpc>
              <a:defRPr sz="12000" b="1">
                <a:latin typeface="Arial"/>
                <a:ea typeface="Arial"/>
                <a:cs typeface="Arial"/>
                <a:sym typeface="Arial"/>
              </a:defRPr>
            </a:pPr>
            <a:r>
              <a:rPr err="1"/>
              <a:t>Titel</a:t>
            </a:r>
            <a:r>
              <a:t> over</a:t>
            </a:r>
            <a:r>
              <a:rPr lang="nl-NL"/>
              <a:t> </a:t>
            </a:r>
            <a:r>
              <a:rPr err="1"/>
              <a:t>maximaal</a:t>
            </a:r>
            <a:r>
              <a:t> 3 regels</a:t>
            </a:r>
          </a:p>
        </p:txBody>
      </p:sp>
      <p:sp>
        <p:nvSpPr>
          <p:cNvPr id="36" name="Shape 36"/>
          <p:cNvSpPr>
            <a:spLocks noGrp="1"/>
          </p:cNvSpPr>
          <p:nvPr>
            <p:ph type="body" sz="quarter" idx="14" hasCustomPrompt="1"/>
          </p:nvPr>
        </p:nvSpPr>
        <p:spPr>
          <a:xfrm>
            <a:off x="2537407" y="9368365"/>
            <a:ext cx="12889436" cy="2078877"/>
          </a:xfrm>
          <a:prstGeom prst="rect">
            <a:avLst/>
          </a:prstGeom>
        </p:spPr>
        <p:txBody>
          <a:bodyPr numCol="1" spcCol="608471"/>
          <a:lstStyle>
            <a:lvl1pPr algn="l" defTabSz="1828708">
              <a:lnSpc>
                <a:spcPct val="90000"/>
              </a:lnSpc>
              <a:defRPr sz="3000" b="0" i="1">
                <a:latin typeface="Arial"/>
                <a:ea typeface="Arial"/>
                <a:cs typeface="Arial"/>
                <a:sym typeface="Arial"/>
              </a:defRPr>
            </a:lvl1pPr>
          </a:lstStyle>
          <a:p>
            <a:r>
              <a:rPr err="1"/>
              <a:t>Eventuele</a:t>
            </a:r>
            <a:r>
              <a:t> </a:t>
            </a:r>
            <a:r>
              <a:rPr err="1"/>
              <a:t>onderrege</a:t>
            </a:r>
            <a:r>
              <a:rPr lang="nl-NL"/>
              <a:t>l of ruimte voor een datum</a:t>
            </a:r>
            <a:endParaRPr/>
          </a:p>
        </p:txBody>
      </p:sp>
    </p:spTree>
    <p:extLst>
      <p:ext uri="{BB962C8B-B14F-4D97-AF65-F5344CB8AC3E}">
        <p14:creationId xmlns:p14="http://schemas.microsoft.com/office/powerpoint/2010/main" val="1063398737"/>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kst BLAUW">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D7569EC-21C6-964B-BC85-1C477B4D34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12" name="Shape 130">
            <a:extLst>
              <a:ext uri="{FF2B5EF4-FFF2-40B4-BE49-F238E27FC236}">
                <a16:creationId xmlns:a16="http://schemas.microsoft.com/office/drawing/2014/main" id="{56522329-ADED-E64A-9EF9-2068EA8879B2}"/>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3" name="Shape 118">
            <a:extLst>
              <a:ext uri="{FF2B5EF4-FFF2-40B4-BE49-F238E27FC236}">
                <a16:creationId xmlns:a16="http://schemas.microsoft.com/office/drawing/2014/main" id="{6B191F60-4CBA-AF4D-A0B8-A9349345551B}"/>
              </a:ext>
            </a:extLst>
          </p:cNvPr>
          <p:cNvSpPr>
            <a:spLocks noGrp="1"/>
          </p:cNvSpPr>
          <p:nvPr>
            <p:ph type="body" idx="13"/>
          </p:nvPr>
        </p:nvSpPr>
        <p:spPr>
          <a:xfrm>
            <a:off x="2777407" y="4343398"/>
            <a:ext cx="15811521" cy="7491167"/>
          </a:xfrm>
          <a:prstGeom prst="rect">
            <a:avLst/>
          </a:prstGeom>
        </p:spPr>
        <p:txBody>
          <a:bodyPr numCol="2" spcCol="917282"/>
          <a:lstStyle>
            <a:lvl1pPr algn="l" defTabSz="1828708">
              <a:defRPr sz="3000" b="0">
                <a:latin typeface="Arial"/>
                <a:ea typeface="Arial"/>
                <a:cs typeface="Arial"/>
                <a:sym typeface="Arial"/>
              </a:defRPr>
            </a:lvl1pPr>
          </a:lstStyle>
          <a:p>
            <a:r>
              <a:rPr err="1"/>
              <a:t>Hier</a:t>
            </a:r>
            <a:r>
              <a:t> </a:t>
            </a:r>
            <a:r>
              <a:rPr err="1"/>
              <a:t>kan</a:t>
            </a:r>
            <a:r>
              <a:t> </a:t>
            </a:r>
            <a:r>
              <a:rPr err="1"/>
              <a:t>meer</a:t>
            </a:r>
            <a:r>
              <a:t> </a:t>
            </a:r>
            <a:r>
              <a:rPr err="1"/>
              <a:t>tekst</a:t>
            </a:r>
            <a:r>
              <a:t> </a:t>
            </a:r>
            <a:r>
              <a:rPr err="1"/>
              <a:t>geplaatst</a:t>
            </a:r>
            <a:r>
              <a:t> </a:t>
            </a:r>
            <a:r>
              <a:rPr err="1"/>
              <a:t>worden</a:t>
            </a:r>
            <a:r>
              <a:t>. Over twee </a:t>
            </a:r>
            <a:r>
              <a:rPr err="1"/>
              <a:t>kolommen</a:t>
            </a:r>
            <a:r>
              <a:t>.  </a:t>
            </a:r>
          </a:p>
        </p:txBody>
      </p:sp>
      <p:sp>
        <p:nvSpPr>
          <p:cNvPr id="14" name="Shape 130">
            <a:extLst>
              <a:ext uri="{FF2B5EF4-FFF2-40B4-BE49-F238E27FC236}">
                <a16:creationId xmlns:a16="http://schemas.microsoft.com/office/drawing/2014/main" id="{A207E715-A31C-8E4F-832C-6883EA72CA89}"/>
              </a:ext>
            </a:extLst>
          </p:cNvPr>
          <p:cNvSpPr>
            <a:spLocks noGrp="1"/>
          </p:cNvSpPr>
          <p:nvPr>
            <p:ph type="body" sz="quarter" idx="16"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5" name="Tijdelijke aanduiding voor tekst 3">
            <a:extLst>
              <a:ext uri="{FF2B5EF4-FFF2-40B4-BE49-F238E27FC236}">
                <a16:creationId xmlns:a16="http://schemas.microsoft.com/office/drawing/2014/main" id="{22DEC508-D336-B749-869F-4B7F371DDD52}"/>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Tree>
    <p:extLst>
      <p:ext uri="{BB962C8B-B14F-4D97-AF65-F5344CB8AC3E}">
        <p14:creationId xmlns:p14="http://schemas.microsoft.com/office/powerpoint/2010/main" val="309561762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ekst + tekstplectrum wit BLAUW">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A296597C-5287-B442-B1D8-8849392311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 y="0"/>
            <a:ext cx="24384000" cy="13716000"/>
          </a:xfrm>
          <a:prstGeom prst="rect">
            <a:avLst/>
          </a:prstGeom>
        </p:spPr>
      </p:pic>
      <p:sp>
        <p:nvSpPr>
          <p:cNvPr id="15" name="Shape 70">
            <a:extLst>
              <a:ext uri="{FF2B5EF4-FFF2-40B4-BE49-F238E27FC236}">
                <a16:creationId xmlns:a16="http://schemas.microsoft.com/office/drawing/2014/main" id="{50808FCF-65FC-4F47-A8F0-E2F33EC1560E}"/>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quote in een plectrum.</a:t>
            </a:r>
          </a:p>
        </p:txBody>
      </p:sp>
      <p:sp>
        <p:nvSpPr>
          <p:cNvPr id="16" name="Shape 130">
            <a:extLst>
              <a:ext uri="{FF2B5EF4-FFF2-40B4-BE49-F238E27FC236}">
                <a16:creationId xmlns:a16="http://schemas.microsoft.com/office/drawing/2014/main" id="{6B00C4E2-4DED-5E46-A219-8AF3A8C96AC1}"/>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7" name="Shape 130">
            <a:extLst>
              <a:ext uri="{FF2B5EF4-FFF2-40B4-BE49-F238E27FC236}">
                <a16:creationId xmlns:a16="http://schemas.microsoft.com/office/drawing/2014/main" id="{1416F146-BA6F-C04A-AABA-049FD46BAA11}"/>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8" name="Tijdelijke aanduiding voor tekst 3">
            <a:extLst>
              <a:ext uri="{FF2B5EF4-FFF2-40B4-BE49-F238E27FC236}">
                <a16:creationId xmlns:a16="http://schemas.microsoft.com/office/drawing/2014/main" id="{738213C6-3E3B-1C4A-BBBF-6511C3496C4F}"/>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9" name="Tijdelijke aanduiding voor tekst 7">
            <a:extLst>
              <a:ext uri="{FF2B5EF4-FFF2-40B4-BE49-F238E27FC236}">
                <a16:creationId xmlns:a16="http://schemas.microsoft.com/office/drawing/2014/main" id="{7BDC60A8-E380-F447-98C7-4E55AE9AC21E}"/>
              </a:ext>
            </a:extLst>
          </p:cNvPr>
          <p:cNvSpPr>
            <a:spLocks noGrp="1"/>
          </p:cNvSpPr>
          <p:nvPr>
            <p:ph type="body" sz="quarter" idx="19" hasCustomPrompt="1"/>
          </p:nvPr>
        </p:nvSpPr>
        <p:spPr>
          <a:xfrm>
            <a:off x="12513475" y="2940053"/>
            <a:ext cx="8071740" cy="7926421"/>
          </a:xfrm>
          <a:custGeom>
            <a:avLst/>
            <a:gdLst>
              <a:gd name="connsiteX0" fmla="*/ 0 w 2792413"/>
              <a:gd name="connsiteY0" fmla="*/ 1505744 h 3011487"/>
              <a:gd name="connsiteX1" fmla="*/ 1396207 w 2792413"/>
              <a:gd name="connsiteY1" fmla="*/ 0 h 3011487"/>
              <a:gd name="connsiteX2" fmla="*/ 2792413 w 2792413"/>
              <a:gd name="connsiteY2" fmla="*/ 1505744 h 3011487"/>
              <a:gd name="connsiteX3" fmla="*/ 1396207 w 2792413"/>
              <a:gd name="connsiteY3" fmla="*/ 3011487 h 3011487"/>
              <a:gd name="connsiteX4" fmla="*/ 0 w 2792413"/>
              <a:gd name="connsiteY4" fmla="*/ 1505744 h 3011487"/>
              <a:gd name="connsiteX0" fmla="*/ 0 w 7662895"/>
              <a:gd name="connsiteY0" fmla="*/ 1688624 h 3194367"/>
              <a:gd name="connsiteX1" fmla="*/ 7662895 w 7662895"/>
              <a:gd name="connsiteY1" fmla="*/ 0 h 3194367"/>
              <a:gd name="connsiteX2" fmla="*/ 2792413 w 7662895"/>
              <a:gd name="connsiteY2" fmla="*/ 1688624 h 3194367"/>
              <a:gd name="connsiteX3" fmla="*/ 1396207 w 7662895"/>
              <a:gd name="connsiteY3" fmla="*/ 3194367 h 3194367"/>
              <a:gd name="connsiteX4" fmla="*/ 0 w 7662895"/>
              <a:gd name="connsiteY4" fmla="*/ 1688624 h 3194367"/>
              <a:gd name="connsiteX0" fmla="*/ 0 w 8790877"/>
              <a:gd name="connsiteY0" fmla="*/ 1688624 h 6126512"/>
              <a:gd name="connsiteX1" fmla="*/ 7662895 w 8790877"/>
              <a:gd name="connsiteY1" fmla="*/ 0 h 6126512"/>
              <a:gd name="connsiteX2" fmla="*/ 8790877 w 8790877"/>
              <a:gd name="connsiteY2" fmla="*/ 6126512 h 6126512"/>
              <a:gd name="connsiteX3" fmla="*/ 1396207 w 8790877"/>
              <a:gd name="connsiteY3" fmla="*/ 3194367 h 6126512"/>
              <a:gd name="connsiteX4" fmla="*/ 0 w 8790877"/>
              <a:gd name="connsiteY4" fmla="*/ 1688624 h 6126512"/>
              <a:gd name="connsiteX0" fmla="*/ 0 w 8790877"/>
              <a:gd name="connsiteY0" fmla="*/ 1688624 h 9217215"/>
              <a:gd name="connsiteX1" fmla="*/ 7662895 w 8790877"/>
              <a:gd name="connsiteY1" fmla="*/ 0 h 9217215"/>
              <a:gd name="connsiteX2" fmla="*/ 8790877 w 8790877"/>
              <a:gd name="connsiteY2" fmla="*/ 6126512 h 9217215"/>
              <a:gd name="connsiteX3" fmla="*/ 3383503 w 8790877"/>
              <a:gd name="connsiteY3" fmla="*/ 9217215 h 9217215"/>
              <a:gd name="connsiteX4" fmla="*/ 0 w 8790877"/>
              <a:gd name="connsiteY4" fmla="*/ 1688624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78565 h 9288212"/>
              <a:gd name="connsiteX1" fmla="*/ 7979887 w 9107869"/>
              <a:gd name="connsiteY1" fmla="*/ 70997 h 9288212"/>
              <a:gd name="connsiteX2" fmla="*/ 9107869 w 9107869"/>
              <a:gd name="connsiteY2" fmla="*/ 6197509 h 9288212"/>
              <a:gd name="connsiteX3" fmla="*/ 3700495 w 9107869"/>
              <a:gd name="connsiteY3" fmla="*/ 9288212 h 9288212"/>
              <a:gd name="connsiteX4" fmla="*/ 0 w 9107869"/>
              <a:gd name="connsiteY4" fmla="*/ 3978565 h 9288212"/>
              <a:gd name="connsiteX0" fmla="*/ 0 w 9107869"/>
              <a:gd name="connsiteY0" fmla="*/ 3969822 h 9279469"/>
              <a:gd name="connsiteX1" fmla="*/ 7979887 w 9107869"/>
              <a:gd name="connsiteY1" fmla="*/ 62254 h 9279469"/>
              <a:gd name="connsiteX2" fmla="*/ 9107869 w 9107869"/>
              <a:gd name="connsiteY2" fmla="*/ 6188766 h 9279469"/>
              <a:gd name="connsiteX3" fmla="*/ 3700495 w 9107869"/>
              <a:gd name="connsiteY3" fmla="*/ 9279469 h 9279469"/>
              <a:gd name="connsiteX4" fmla="*/ 0 w 9107869"/>
              <a:gd name="connsiteY4" fmla="*/ 3969822 h 9279469"/>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1921 w 9109790"/>
              <a:gd name="connsiteY0" fmla="*/ 3980199 h 9289846"/>
              <a:gd name="connsiteX1" fmla="*/ 7981808 w 9109790"/>
              <a:gd name="connsiteY1" fmla="*/ 72631 h 9289846"/>
              <a:gd name="connsiteX2" fmla="*/ 9109790 w 9109790"/>
              <a:gd name="connsiteY2" fmla="*/ 6199143 h 9289846"/>
              <a:gd name="connsiteX3" fmla="*/ 3702416 w 9109790"/>
              <a:gd name="connsiteY3" fmla="*/ 9289846 h 9289846"/>
              <a:gd name="connsiteX4" fmla="*/ 1921 w 9109790"/>
              <a:gd name="connsiteY4" fmla="*/ 3980199 h 9289846"/>
              <a:gd name="connsiteX0" fmla="*/ 1658 w 9109527"/>
              <a:gd name="connsiteY0" fmla="*/ 3980199 h 9289846"/>
              <a:gd name="connsiteX1" fmla="*/ 7981545 w 9109527"/>
              <a:gd name="connsiteY1" fmla="*/ 72631 h 9289846"/>
              <a:gd name="connsiteX2" fmla="*/ 9109527 w 9109527"/>
              <a:gd name="connsiteY2" fmla="*/ 6199143 h 9289846"/>
              <a:gd name="connsiteX3" fmla="*/ 3702153 w 9109527"/>
              <a:gd name="connsiteY3" fmla="*/ 9289846 h 9289846"/>
              <a:gd name="connsiteX4" fmla="*/ 1658 w 9109527"/>
              <a:gd name="connsiteY4" fmla="*/ 3980199 h 9289846"/>
              <a:gd name="connsiteX0" fmla="*/ 1658 w 9109527"/>
              <a:gd name="connsiteY0" fmla="*/ 3977249 h 9286896"/>
              <a:gd name="connsiteX1" fmla="*/ 7981545 w 9109527"/>
              <a:gd name="connsiteY1" fmla="*/ 69681 h 9286896"/>
              <a:gd name="connsiteX2" fmla="*/ 9109527 w 9109527"/>
              <a:gd name="connsiteY2" fmla="*/ 6196193 h 9286896"/>
              <a:gd name="connsiteX3" fmla="*/ 3702153 w 9109527"/>
              <a:gd name="connsiteY3" fmla="*/ 9286896 h 9286896"/>
              <a:gd name="connsiteX4" fmla="*/ 1658 w 9109527"/>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608820"/>
              <a:gd name="connsiteX1" fmla="*/ 7979887 w 9107869"/>
              <a:gd name="connsiteY1" fmla="*/ 69681 h 9608820"/>
              <a:gd name="connsiteX2" fmla="*/ 9107869 w 9107869"/>
              <a:gd name="connsiteY2" fmla="*/ 6196193 h 9608820"/>
              <a:gd name="connsiteX3" fmla="*/ 3700495 w 9107869"/>
              <a:gd name="connsiteY3" fmla="*/ 9286896 h 9608820"/>
              <a:gd name="connsiteX4" fmla="*/ 0 w 9107869"/>
              <a:gd name="connsiteY4" fmla="*/ 3977249 h 9608820"/>
              <a:gd name="connsiteX0" fmla="*/ 0 w 9627336"/>
              <a:gd name="connsiteY0" fmla="*/ 3977249 h 9608820"/>
              <a:gd name="connsiteX1" fmla="*/ 7979887 w 9627336"/>
              <a:gd name="connsiteY1" fmla="*/ 69681 h 9608820"/>
              <a:gd name="connsiteX2" fmla="*/ 9107869 w 9627336"/>
              <a:gd name="connsiteY2" fmla="*/ 6196193 h 9608820"/>
              <a:gd name="connsiteX3" fmla="*/ 3700495 w 9627336"/>
              <a:gd name="connsiteY3" fmla="*/ 9286896 h 9608820"/>
              <a:gd name="connsiteX4" fmla="*/ 0 w 9627336"/>
              <a:gd name="connsiteY4" fmla="*/ 3977249 h 9608820"/>
              <a:gd name="connsiteX0" fmla="*/ 0 w 9867548"/>
              <a:gd name="connsiteY0" fmla="*/ 3977249 h 9608820"/>
              <a:gd name="connsiteX1" fmla="*/ 7979887 w 9867548"/>
              <a:gd name="connsiteY1" fmla="*/ 69681 h 9608820"/>
              <a:gd name="connsiteX2" fmla="*/ 9107869 w 9867548"/>
              <a:gd name="connsiteY2" fmla="*/ 6196193 h 9608820"/>
              <a:gd name="connsiteX3" fmla="*/ 3700495 w 9867548"/>
              <a:gd name="connsiteY3" fmla="*/ 9286896 h 9608820"/>
              <a:gd name="connsiteX4" fmla="*/ 0 w 9867548"/>
              <a:gd name="connsiteY4" fmla="*/ 3977249 h 9608820"/>
              <a:gd name="connsiteX0" fmla="*/ 0 w 9650355"/>
              <a:gd name="connsiteY0" fmla="*/ 3977249 h 9608820"/>
              <a:gd name="connsiteX1" fmla="*/ 7979887 w 9650355"/>
              <a:gd name="connsiteY1" fmla="*/ 69681 h 9608820"/>
              <a:gd name="connsiteX2" fmla="*/ 9107869 w 9650355"/>
              <a:gd name="connsiteY2" fmla="*/ 6196193 h 9608820"/>
              <a:gd name="connsiteX3" fmla="*/ 3700495 w 9650355"/>
              <a:gd name="connsiteY3" fmla="*/ 9286896 h 9608820"/>
              <a:gd name="connsiteX4" fmla="*/ 0 w 9650355"/>
              <a:gd name="connsiteY4" fmla="*/ 3977249 h 9608820"/>
              <a:gd name="connsiteX0" fmla="*/ 0 w 9780827"/>
              <a:gd name="connsiteY0" fmla="*/ 3977249 h 9608820"/>
              <a:gd name="connsiteX1" fmla="*/ 7979887 w 9780827"/>
              <a:gd name="connsiteY1" fmla="*/ 69681 h 9608820"/>
              <a:gd name="connsiteX2" fmla="*/ 9107869 w 9780827"/>
              <a:gd name="connsiteY2" fmla="*/ 6196193 h 9608820"/>
              <a:gd name="connsiteX3" fmla="*/ 3700495 w 9780827"/>
              <a:gd name="connsiteY3" fmla="*/ 9286896 h 9608820"/>
              <a:gd name="connsiteX4" fmla="*/ 0 w 9780827"/>
              <a:gd name="connsiteY4" fmla="*/ 3977249 h 9608820"/>
              <a:gd name="connsiteX0" fmla="*/ 0 w 9780827"/>
              <a:gd name="connsiteY0" fmla="*/ 3969916 h 9601487"/>
              <a:gd name="connsiteX1" fmla="*/ 7979887 w 9780827"/>
              <a:gd name="connsiteY1" fmla="*/ 62348 h 9601487"/>
              <a:gd name="connsiteX2" fmla="*/ 9107869 w 9780827"/>
              <a:gd name="connsiteY2" fmla="*/ 6188860 h 9601487"/>
              <a:gd name="connsiteX3" fmla="*/ 3700495 w 9780827"/>
              <a:gd name="connsiteY3" fmla="*/ 9279563 h 9601487"/>
              <a:gd name="connsiteX4" fmla="*/ 0 w 9780827"/>
              <a:gd name="connsiteY4" fmla="*/ 3969916 h 9601487"/>
              <a:gd name="connsiteX0" fmla="*/ 0 w 9780827"/>
              <a:gd name="connsiteY0" fmla="*/ 3989762 h 9621333"/>
              <a:gd name="connsiteX1" fmla="*/ 7979887 w 9780827"/>
              <a:gd name="connsiteY1" fmla="*/ 82194 h 9621333"/>
              <a:gd name="connsiteX2" fmla="*/ 9107869 w 9780827"/>
              <a:gd name="connsiteY2" fmla="*/ 6208706 h 9621333"/>
              <a:gd name="connsiteX3" fmla="*/ 3700495 w 9780827"/>
              <a:gd name="connsiteY3" fmla="*/ 9299409 h 9621333"/>
              <a:gd name="connsiteX4" fmla="*/ 0 w 9780827"/>
              <a:gd name="connsiteY4" fmla="*/ 3989762 h 9621333"/>
              <a:gd name="connsiteX0" fmla="*/ 248 w 9781075"/>
              <a:gd name="connsiteY0" fmla="*/ 3989762 h 9621333"/>
              <a:gd name="connsiteX1" fmla="*/ 7980135 w 9781075"/>
              <a:gd name="connsiteY1" fmla="*/ 82194 h 9621333"/>
              <a:gd name="connsiteX2" fmla="*/ 9108117 w 9781075"/>
              <a:gd name="connsiteY2" fmla="*/ 6208706 h 9621333"/>
              <a:gd name="connsiteX3" fmla="*/ 3700743 w 9781075"/>
              <a:gd name="connsiteY3" fmla="*/ 9299409 h 9621333"/>
              <a:gd name="connsiteX4" fmla="*/ 248 w 9781075"/>
              <a:gd name="connsiteY4" fmla="*/ 3989762 h 9621333"/>
              <a:gd name="connsiteX0" fmla="*/ 184 w 9781011"/>
              <a:gd name="connsiteY0" fmla="*/ 3989762 h 9621333"/>
              <a:gd name="connsiteX1" fmla="*/ 7980071 w 9781011"/>
              <a:gd name="connsiteY1" fmla="*/ 82194 h 9621333"/>
              <a:gd name="connsiteX2" fmla="*/ 9108053 w 9781011"/>
              <a:gd name="connsiteY2" fmla="*/ 6208706 h 9621333"/>
              <a:gd name="connsiteX3" fmla="*/ 3700679 w 9781011"/>
              <a:gd name="connsiteY3" fmla="*/ 9299409 h 9621333"/>
              <a:gd name="connsiteX4" fmla="*/ 184 w 9781011"/>
              <a:gd name="connsiteY4" fmla="*/ 3989762 h 9621333"/>
              <a:gd name="connsiteX0" fmla="*/ 296 w 9781123"/>
              <a:gd name="connsiteY0" fmla="*/ 3989762 h 9621333"/>
              <a:gd name="connsiteX1" fmla="*/ 7980183 w 9781123"/>
              <a:gd name="connsiteY1" fmla="*/ 82194 h 9621333"/>
              <a:gd name="connsiteX2" fmla="*/ 9108165 w 9781123"/>
              <a:gd name="connsiteY2" fmla="*/ 6208706 h 9621333"/>
              <a:gd name="connsiteX3" fmla="*/ 3700791 w 9781123"/>
              <a:gd name="connsiteY3" fmla="*/ 9299409 h 9621333"/>
              <a:gd name="connsiteX4" fmla="*/ 296 w 9781123"/>
              <a:gd name="connsiteY4" fmla="*/ 3989762 h 9621333"/>
              <a:gd name="connsiteX0" fmla="*/ 296 w 9781123"/>
              <a:gd name="connsiteY0" fmla="*/ 3987003 h 9618574"/>
              <a:gd name="connsiteX1" fmla="*/ 7980183 w 9781123"/>
              <a:gd name="connsiteY1" fmla="*/ 79435 h 9618574"/>
              <a:gd name="connsiteX2" fmla="*/ 9108165 w 9781123"/>
              <a:gd name="connsiteY2" fmla="*/ 6205947 h 9618574"/>
              <a:gd name="connsiteX3" fmla="*/ 3700791 w 9781123"/>
              <a:gd name="connsiteY3" fmla="*/ 9296650 h 9618574"/>
              <a:gd name="connsiteX4" fmla="*/ 296 w 9781123"/>
              <a:gd name="connsiteY4" fmla="*/ 3987003 h 9618574"/>
              <a:gd name="connsiteX0" fmla="*/ 2799 w 9783626"/>
              <a:gd name="connsiteY0" fmla="*/ 3987003 h 9618574"/>
              <a:gd name="connsiteX1" fmla="*/ 7982686 w 9783626"/>
              <a:gd name="connsiteY1" fmla="*/ 79435 h 9618574"/>
              <a:gd name="connsiteX2" fmla="*/ 9110668 w 9783626"/>
              <a:gd name="connsiteY2" fmla="*/ 6205947 h 9618574"/>
              <a:gd name="connsiteX3" fmla="*/ 3703294 w 9783626"/>
              <a:gd name="connsiteY3" fmla="*/ 9296650 h 9618574"/>
              <a:gd name="connsiteX4" fmla="*/ 2799 w 9783626"/>
              <a:gd name="connsiteY4" fmla="*/ 3987003 h 9618574"/>
              <a:gd name="connsiteX0" fmla="*/ 2799 w 9783626"/>
              <a:gd name="connsiteY0" fmla="*/ 3997218 h 9628789"/>
              <a:gd name="connsiteX1" fmla="*/ 7982686 w 9783626"/>
              <a:gd name="connsiteY1" fmla="*/ 89650 h 9628789"/>
              <a:gd name="connsiteX2" fmla="*/ 9110668 w 9783626"/>
              <a:gd name="connsiteY2" fmla="*/ 6216162 h 9628789"/>
              <a:gd name="connsiteX3" fmla="*/ 3703294 w 9783626"/>
              <a:gd name="connsiteY3" fmla="*/ 9306865 h 9628789"/>
              <a:gd name="connsiteX4" fmla="*/ 2799 w 9783626"/>
              <a:gd name="connsiteY4" fmla="*/ 3997218 h 9628789"/>
              <a:gd name="connsiteX0" fmla="*/ 1587 w 9782414"/>
              <a:gd name="connsiteY0" fmla="*/ 3997218 h 9628789"/>
              <a:gd name="connsiteX1" fmla="*/ 7981474 w 9782414"/>
              <a:gd name="connsiteY1" fmla="*/ 89650 h 9628789"/>
              <a:gd name="connsiteX2" fmla="*/ 9109456 w 9782414"/>
              <a:gd name="connsiteY2" fmla="*/ 6216162 h 9628789"/>
              <a:gd name="connsiteX3" fmla="*/ 3702082 w 9782414"/>
              <a:gd name="connsiteY3" fmla="*/ 9306865 h 9628789"/>
              <a:gd name="connsiteX4" fmla="*/ 1587 w 9782414"/>
              <a:gd name="connsiteY4" fmla="*/ 3997218 h 9628789"/>
              <a:gd name="connsiteX0" fmla="*/ 2310 w 9783137"/>
              <a:gd name="connsiteY0" fmla="*/ 3997218 h 9628789"/>
              <a:gd name="connsiteX1" fmla="*/ 7982197 w 9783137"/>
              <a:gd name="connsiteY1" fmla="*/ 89650 h 9628789"/>
              <a:gd name="connsiteX2" fmla="*/ 9110179 w 9783137"/>
              <a:gd name="connsiteY2" fmla="*/ 6216162 h 9628789"/>
              <a:gd name="connsiteX3" fmla="*/ 3702805 w 9783137"/>
              <a:gd name="connsiteY3" fmla="*/ 9306865 h 9628789"/>
              <a:gd name="connsiteX4" fmla="*/ 2310 w 9783137"/>
              <a:gd name="connsiteY4" fmla="*/ 3997218 h 9628789"/>
              <a:gd name="connsiteX0" fmla="*/ 2310 w 9783137"/>
              <a:gd name="connsiteY0" fmla="*/ 3997218 h 9315438"/>
              <a:gd name="connsiteX1" fmla="*/ 7982197 w 9783137"/>
              <a:gd name="connsiteY1" fmla="*/ 89650 h 9315438"/>
              <a:gd name="connsiteX2" fmla="*/ 9110179 w 9783137"/>
              <a:gd name="connsiteY2" fmla="*/ 6216162 h 9315438"/>
              <a:gd name="connsiteX3" fmla="*/ 3702805 w 9783137"/>
              <a:gd name="connsiteY3" fmla="*/ 9306865 h 9315438"/>
              <a:gd name="connsiteX4" fmla="*/ 2310 w 9783137"/>
              <a:gd name="connsiteY4" fmla="*/ 3997218 h 9315438"/>
              <a:gd name="connsiteX0" fmla="*/ 2310 w 9783137"/>
              <a:gd name="connsiteY0" fmla="*/ 3997218 h 9607474"/>
              <a:gd name="connsiteX1" fmla="*/ 7982197 w 9783137"/>
              <a:gd name="connsiteY1" fmla="*/ 89650 h 9607474"/>
              <a:gd name="connsiteX2" fmla="*/ 9110179 w 9783137"/>
              <a:gd name="connsiteY2" fmla="*/ 6216162 h 9607474"/>
              <a:gd name="connsiteX3" fmla="*/ 3702805 w 9783137"/>
              <a:gd name="connsiteY3" fmla="*/ 9306865 h 9607474"/>
              <a:gd name="connsiteX4" fmla="*/ 2310 w 9783137"/>
              <a:gd name="connsiteY4" fmla="*/ 3997218 h 9607474"/>
              <a:gd name="connsiteX0" fmla="*/ 2310 w 9791880"/>
              <a:gd name="connsiteY0" fmla="*/ 3997218 h 9607474"/>
              <a:gd name="connsiteX1" fmla="*/ 7982197 w 9791880"/>
              <a:gd name="connsiteY1" fmla="*/ 89650 h 9607474"/>
              <a:gd name="connsiteX2" fmla="*/ 9110179 w 9791880"/>
              <a:gd name="connsiteY2" fmla="*/ 6216162 h 9607474"/>
              <a:gd name="connsiteX3" fmla="*/ 3702805 w 9791880"/>
              <a:gd name="connsiteY3" fmla="*/ 9306865 h 9607474"/>
              <a:gd name="connsiteX4" fmla="*/ 2310 w 9791880"/>
              <a:gd name="connsiteY4" fmla="*/ 3997218 h 9607474"/>
              <a:gd name="connsiteX0" fmla="*/ 2310 w 9791880"/>
              <a:gd name="connsiteY0" fmla="*/ 3997218 h 9613883"/>
              <a:gd name="connsiteX1" fmla="*/ 7982197 w 9791880"/>
              <a:gd name="connsiteY1" fmla="*/ 89650 h 9613883"/>
              <a:gd name="connsiteX2" fmla="*/ 9110179 w 9791880"/>
              <a:gd name="connsiteY2" fmla="*/ 6216162 h 9613883"/>
              <a:gd name="connsiteX3" fmla="*/ 3702805 w 9791880"/>
              <a:gd name="connsiteY3" fmla="*/ 9306865 h 9613883"/>
              <a:gd name="connsiteX4" fmla="*/ 2310 w 9791880"/>
              <a:gd name="connsiteY4" fmla="*/ 3997218 h 9613883"/>
              <a:gd name="connsiteX0" fmla="*/ 2310 w 9809475"/>
              <a:gd name="connsiteY0" fmla="*/ 3997218 h 9613883"/>
              <a:gd name="connsiteX1" fmla="*/ 7982197 w 9809475"/>
              <a:gd name="connsiteY1" fmla="*/ 89650 h 9613883"/>
              <a:gd name="connsiteX2" fmla="*/ 9110179 w 9809475"/>
              <a:gd name="connsiteY2" fmla="*/ 6216162 h 9613883"/>
              <a:gd name="connsiteX3" fmla="*/ 3702805 w 9809475"/>
              <a:gd name="connsiteY3" fmla="*/ 9306865 h 9613883"/>
              <a:gd name="connsiteX4" fmla="*/ 2310 w 9809475"/>
              <a:gd name="connsiteY4" fmla="*/ 3997218 h 9613883"/>
              <a:gd name="connsiteX0" fmla="*/ 2294 w 9809459"/>
              <a:gd name="connsiteY0" fmla="*/ 3997218 h 9613883"/>
              <a:gd name="connsiteX1" fmla="*/ 7982181 w 9809459"/>
              <a:gd name="connsiteY1" fmla="*/ 89650 h 9613883"/>
              <a:gd name="connsiteX2" fmla="*/ 9110163 w 9809459"/>
              <a:gd name="connsiteY2" fmla="*/ 6216162 h 9613883"/>
              <a:gd name="connsiteX3" fmla="*/ 3702789 w 9809459"/>
              <a:gd name="connsiteY3" fmla="*/ 9306865 h 9613883"/>
              <a:gd name="connsiteX4" fmla="*/ 2294 w 9809459"/>
              <a:gd name="connsiteY4" fmla="*/ 3997218 h 9613883"/>
              <a:gd name="connsiteX0" fmla="*/ 2294 w 9809459"/>
              <a:gd name="connsiteY0" fmla="*/ 3997218 h 9645946"/>
              <a:gd name="connsiteX1" fmla="*/ 7982181 w 9809459"/>
              <a:gd name="connsiteY1" fmla="*/ 89650 h 9645946"/>
              <a:gd name="connsiteX2" fmla="*/ 9110163 w 9809459"/>
              <a:gd name="connsiteY2" fmla="*/ 6216162 h 9645946"/>
              <a:gd name="connsiteX3" fmla="*/ 3702789 w 9809459"/>
              <a:gd name="connsiteY3" fmla="*/ 9306865 h 9645946"/>
              <a:gd name="connsiteX4" fmla="*/ 2294 w 9809459"/>
              <a:gd name="connsiteY4" fmla="*/ 3997218 h 9645946"/>
              <a:gd name="connsiteX0" fmla="*/ 2294 w 9809459"/>
              <a:gd name="connsiteY0" fmla="*/ 3994850 h 9643578"/>
              <a:gd name="connsiteX1" fmla="*/ 7982181 w 9809459"/>
              <a:gd name="connsiteY1" fmla="*/ 87282 h 9643578"/>
              <a:gd name="connsiteX2" fmla="*/ 9110163 w 9809459"/>
              <a:gd name="connsiteY2" fmla="*/ 6213794 h 9643578"/>
              <a:gd name="connsiteX3" fmla="*/ 3702789 w 9809459"/>
              <a:gd name="connsiteY3" fmla="*/ 9304497 h 9643578"/>
              <a:gd name="connsiteX4" fmla="*/ 2294 w 9809459"/>
              <a:gd name="connsiteY4" fmla="*/ 3994850 h 9643578"/>
              <a:gd name="connsiteX0" fmla="*/ 13213 w 9820378"/>
              <a:gd name="connsiteY0" fmla="*/ 3994850 h 9643578"/>
              <a:gd name="connsiteX1" fmla="*/ 7993100 w 9820378"/>
              <a:gd name="connsiteY1" fmla="*/ 87282 h 9643578"/>
              <a:gd name="connsiteX2" fmla="*/ 9121082 w 9820378"/>
              <a:gd name="connsiteY2" fmla="*/ 6213794 h 9643578"/>
              <a:gd name="connsiteX3" fmla="*/ 3713708 w 9820378"/>
              <a:gd name="connsiteY3" fmla="*/ 9304497 h 9643578"/>
              <a:gd name="connsiteX4" fmla="*/ 13213 w 9820378"/>
              <a:gd name="connsiteY4" fmla="*/ 3994850 h 9643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20378" h="9643578">
                <a:moveTo>
                  <a:pt x="13213" y="3994850"/>
                </a:moveTo>
                <a:cubicBezTo>
                  <a:pt x="295735" y="1204903"/>
                  <a:pt x="6284114" y="-402419"/>
                  <a:pt x="7993100" y="87282"/>
                </a:cubicBezTo>
                <a:cubicBezTo>
                  <a:pt x="10917222" y="873677"/>
                  <a:pt x="9561952" y="5281095"/>
                  <a:pt x="9121082" y="6213794"/>
                </a:cubicBezTo>
                <a:cubicBezTo>
                  <a:pt x="7428352" y="9901884"/>
                  <a:pt x="5199174" y="10005527"/>
                  <a:pt x="3713708" y="9304497"/>
                </a:cubicBezTo>
                <a:cubicBezTo>
                  <a:pt x="1529234" y="8217367"/>
                  <a:pt x="-167561" y="6106108"/>
                  <a:pt x="13213" y="3994850"/>
                </a:cubicBezTo>
                <a:close/>
              </a:path>
            </a:pathLst>
          </a:custGeom>
          <a:noFill/>
          <a:ln w="38100">
            <a:solidFill>
              <a:srgbClr val="9CDBDA"/>
            </a:solidFill>
            <a:miter lim="400000"/>
          </a:ln>
          <a:extLst>
            <a:ext uri="{C572A759-6A51-4108-AA02-DFA0A04FC94B}">
              <ma14:wrappingTextBoxFlag xmlns:ma14="http://schemas.microsoft.com/office/mac/drawingml/2011/main" xmlns="" val="1"/>
            </a:ext>
          </a:extLst>
        </p:spPr>
        <p:txBody>
          <a:bodyPr anchor="ctr">
            <a:normAutofit/>
          </a:bodyPr>
          <a:lstStyle>
            <a:lvl1pPr algn="ctr">
              <a:defRPr sz="4000" i="1">
                <a:solidFill>
                  <a:schemeClr val="tx1"/>
                </a:solidFill>
              </a:defRPr>
            </a:lvl1pPr>
            <a:lvl2pPr algn="ctr">
              <a:defRPr sz="1000" i="1"/>
            </a:lvl2pPr>
            <a:lvl3pPr algn="ctr">
              <a:defRPr sz="1000" i="1"/>
            </a:lvl3pPr>
            <a:lvl4pPr algn="ctr">
              <a:defRPr sz="1000" i="1"/>
            </a:lvl4pPr>
            <a:lvl5pPr algn="ctr">
              <a:defRPr sz="1000" i="1"/>
            </a:lvl5pPr>
          </a:lstStyle>
          <a:p>
            <a:pPr lvl="0"/>
            <a:r>
              <a:rPr lang="nl-NL"/>
              <a:t>Hier ruimte voor een </a:t>
            </a:r>
            <a:br>
              <a:rPr lang="nl-NL"/>
            </a:br>
            <a:r>
              <a:rPr lang="nl-NL"/>
              <a:t>quote of een statement.</a:t>
            </a:r>
            <a:br>
              <a:rPr lang="nl-NL"/>
            </a:br>
            <a:br>
              <a:rPr lang="nl-NL"/>
            </a:br>
            <a:r>
              <a:rPr lang="nl-NL"/>
              <a:t>Gebruik dit plectrum </a:t>
            </a:r>
            <a:br>
              <a:rPr lang="nl-NL"/>
            </a:br>
            <a:r>
              <a:rPr lang="nl-NL"/>
              <a:t>niet voor lappen tekst </a:t>
            </a:r>
            <a:br>
              <a:rPr lang="nl-NL"/>
            </a:br>
            <a:r>
              <a:rPr lang="nl-NL"/>
              <a:t>met een kleine</a:t>
            </a:r>
            <a:br>
              <a:rPr lang="nl-NL"/>
            </a:br>
            <a:r>
              <a:rPr lang="nl-NL"/>
              <a:t>lettergrootte.</a:t>
            </a:r>
          </a:p>
        </p:txBody>
      </p:sp>
    </p:spTree>
    <p:extLst>
      <p:ext uri="{BB962C8B-B14F-4D97-AF65-F5344CB8AC3E}">
        <p14:creationId xmlns:p14="http://schemas.microsoft.com/office/powerpoint/2010/main" val="102251899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ekst + tekstplectrum blauw BLAUW">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A296597C-5287-B442-B1D8-8849392311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 y="0"/>
            <a:ext cx="24384000" cy="13716000"/>
          </a:xfrm>
          <a:prstGeom prst="rect">
            <a:avLst/>
          </a:prstGeom>
        </p:spPr>
      </p:pic>
      <p:sp>
        <p:nvSpPr>
          <p:cNvPr id="15" name="Shape 70">
            <a:extLst>
              <a:ext uri="{FF2B5EF4-FFF2-40B4-BE49-F238E27FC236}">
                <a16:creationId xmlns:a16="http://schemas.microsoft.com/office/drawing/2014/main" id="{50808FCF-65FC-4F47-A8F0-E2F33EC1560E}"/>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quote in een plectrum.</a:t>
            </a:r>
          </a:p>
        </p:txBody>
      </p:sp>
      <p:sp>
        <p:nvSpPr>
          <p:cNvPr id="16" name="Shape 130">
            <a:extLst>
              <a:ext uri="{FF2B5EF4-FFF2-40B4-BE49-F238E27FC236}">
                <a16:creationId xmlns:a16="http://schemas.microsoft.com/office/drawing/2014/main" id="{6B00C4E2-4DED-5E46-A219-8AF3A8C96AC1}"/>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7" name="Shape 130">
            <a:extLst>
              <a:ext uri="{FF2B5EF4-FFF2-40B4-BE49-F238E27FC236}">
                <a16:creationId xmlns:a16="http://schemas.microsoft.com/office/drawing/2014/main" id="{1416F146-BA6F-C04A-AABA-049FD46BAA11}"/>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8" name="Tijdelijke aanduiding voor tekst 3">
            <a:extLst>
              <a:ext uri="{FF2B5EF4-FFF2-40B4-BE49-F238E27FC236}">
                <a16:creationId xmlns:a16="http://schemas.microsoft.com/office/drawing/2014/main" id="{738213C6-3E3B-1C4A-BBBF-6511C3496C4F}"/>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9" name="Tijdelijke aanduiding voor tekst 7">
            <a:extLst>
              <a:ext uri="{FF2B5EF4-FFF2-40B4-BE49-F238E27FC236}">
                <a16:creationId xmlns:a16="http://schemas.microsoft.com/office/drawing/2014/main" id="{7BDC60A8-E380-F447-98C7-4E55AE9AC21E}"/>
              </a:ext>
            </a:extLst>
          </p:cNvPr>
          <p:cNvSpPr>
            <a:spLocks noGrp="1"/>
          </p:cNvSpPr>
          <p:nvPr>
            <p:ph type="body" sz="quarter" idx="19" hasCustomPrompt="1"/>
          </p:nvPr>
        </p:nvSpPr>
        <p:spPr>
          <a:xfrm>
            <a:off x="12513475" y="2940053"/>
            <a:ext cx="8071740" cy="7926421"/>
          </a:xfrm>
          <a:custGeom>
            <a:avLst/>
            <a:gdLst>
              <a:gd name="connsiteX0" fmla="*/ 0 w 2792413"/>
              <a:gd name="connsiteY0" fmla="*/ 1505744 h 3011487"/>
              <a:gd name="connsiteX1" fmla="*/ 1396207 w 2792413"/>
              <a:gd name="connsiteY1" fmla="*/ 0 h 3011487"/>
              <a:gd name="connsiteX2" fmla="*/ 2792413 w 2792413"/>
              <a:gd name="connsiteY2" fmla="*/ 1505744 h 3011487"/>
              <a:gd name="connsiteX3" fmla="*/ 1396207 w 2792413"/>
              <a:gd name="connsiteY3" fmla="*/ 3011487 h 3011487"/>
              <a:gd name="connsiteX4" fmla="*/ 0 w 2792413"/>
              <a:gd name="connsiteY4" fmla="*/ 1505744 h 3011487"/>
              <a:gd name="connsiteX0" fmla="*/ 0 w 7662895"/>
              <a:gd name="connsiteY0" fmla="*/ 1688624 h 3194367"/>
              <a:gd name="connsiteX1" fmla="*/ 7662895 w 7662895"/>
              <a:gd name="connsiteY1" fmla="*/ 0 h 3194367"/>
              <a:gd name="connsiteX2" fmla="*/ 2792413 w 7662895"/>
              <a:gd name="connsiteY2" fmla="*/ 1688624 h 3194367"/>
              <a:gd name="connsiteX3" fmla="*/ 1396207 w 7662895"/>
              <a:gd name="connsiteY3" fmla="*/ 3194367 h 3194367"/>
              <a:gd name="connsiteX4" fmla="*/ 0 w 7662895"/>
              <a:gd name="connsiteY4" fmla="*/ 1688624 h 3194367"/>
              <a:gd name="connsiteX0" fmla="*/ 0 w 8790877"/>
              <a:gd name="connsiteY0" fmla="*/ 1688624 h 6126512"/>
              <a:gd name="connsiteX1" fmla="*/ 7662895 w 8790877"/>
              <a:gd name="connsiteY1" fmla="*/ 0 h 6126512"/>
              <a:gd name="connsiteX2" fmla="*/ 8790877 w 8790877"/>
              <a:gd name="connsiteY2" fmla="*/ 6126512 h 6126512"/>
              <a:gd name="connsiteX3" fmla="*/ 1396207 w 8790877"/>
              <a:gd name="connsiteY3" fmla="*/ 3194367 h 6126512"/>
              <a:gd name="connsiteX4" fmla="*/ 0 w 8790877"/>
              <a:gd name="connsiteY4" fmla="*/ 1688624 h 6126512"/>
              <a:gd name="connsiteX0" fmla="*/ 0 w 8790877"/>
              <a:gd name="connsiteY0" fmla="*/ 1688624 h 9217215"/>
              <a:gd name="connsiteX1" fmla="*/ 7662895 w 8790877"/>
              <a:gd name="connsiteY1" fmla="*/ 0 h 9217215"/>
              <a:gd name="connsiteX2" fmla="*/ 8790877 w 8790877"/>
              <a:gd name="connsiteY2" fmla="*/ 6126512 h 9217215"/>
              <a:gd name="connsiteX3" fmla="*/ 3383503 w 8790877"/>
              <a:gd name="connsiteY3" fmla="*/ 9217215 h 9217215"/>
              <a:gd name="connsiteX4" fmla="*/ 0 w 8790877"/>
              <a:gd name="connsiteY4" fmla="*/ 1688624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78565 h 9288212"/>
              <a:gd name="connsiteX1" fmla="*/ 7979887 w 9107869"/>
              <a:gd name="connsiteY1" fmla="*/ 70997 h 9288212"/>
              <a:gd name="connsiteX2" fmla="*/ 9107869 w 9107869"/>
              <a:gd name="connsiteY2" fmla="*/ 6197509 h 9288212"/>
              <a:gd name="connsiteX3" fmla="*/ 3700495 w 9107869"/>
              <a:gd name="connsiteY3" fmla="*/ 9288212 h 9288212"/>
              <a:gd name="connsiteX4" fmla="*/ 0 w 9107869"/>
              <a:gd name="connsiteY4" fmla="*/ 3978565 h 9288212"/>
              <a:gd name="connsiteX0" fmla="*/ 0 w 9107869"/>
              <a:gd name="connsiteY0" fmla="*/ 3969822 h 9279469"/>
              <a:gd name="connsiteX1" fmla="*/ 7979887 w 9107869"/>
              <a:gd name="connsiteY1" fmla="*/ 62254 h 9279469"/>
              <a:gd name="connsiteX2" fmla="*/ 9107869 w 9107869"/>
              <a:gd name="connsiteY2" fmla="*/ 6188766 h 9279469"/>
              <a:gd name="connsiteX3" fmla="*/ 3700495 w 9107869"/>
              <a:gd name="connsiteY3" fmla="*/ 9279469 h 9279469"/>
              <a:gd name="connsiteX4" fmla="*/ 0 w 9107869"/>
              <a:gd name="connsiteY4" fmla="*/ 3969822 h 9279469"/>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1921 w 9109790"/>
              <a:gd name="connsiteY0" fmla="*/ 3980199 h 9289846"/>
              <a:gd name="connsiteX1" fmla="*/ 7981808 w 9109790"/>
              <a:gd name="connsiteY1" fmla="*/ 72631 h 9289846"/>
              <a:gd name="connsiteX2" fmla="*/ 9109790 w 9109790"/>
              <a:gd name="connsiteY2" fmla="*/ 6199143 h 9289846"/>
              <a:gd name="connsiteX3" fmla="*/ 3702416 w 9109790"/>
              <a:gd name="connsiteY3" fmla="*/ 9289846 h 9289846"/>
              <a:gd name="connsiteX4" fmla="*/ 1921 w 9109790"/>
              <a:gd name="connsiteY4" fmla="*/ 3980199 h 9289846"/>
              <a:gd name="connsiteX0" fmla="*/ 1658 w 9109527"/>
              <a:gd name="connsiteY0" fmla="*/ 3980199 h 9289846"/>
              <a:gd name="connsiteX1" fmla="*/ 7981545 w 9109527"/>
              <a:gd name="connsiteY1" fmla="*/ 72631 h 9289846"/>
              <a:gd name="connsiteX2" fmla="*/ 9109527 w 9109527"/>
              <a:gd name="connsiteY2" fmla="*/ 6199143 h 9289846"/>
              <a:gd name="connsiteX3" fmla="*/ 3702153 w 9109527"/>
              <a:gd name="connsiteY3" fmla="*/ 9289846 h 9289846"/>
              <a:gd name="connsiteX4" fmla="*/ 1658 w 9109527"/>
              <a:gd name="connsiteY4" fmla="*/ 3980199 h 9289846"/>
              <a:gd name="connsiteX0" fmla="*/ 1658 w 9109527"/>
              <a:gd name="connsiteY0" fmla="*/ 3977249 h 9286896"/>
              <a:gd name="connsiteX1" fmla="*/ 7981545 w 9109527"/>
              <a:gd name="connsiteY1" fmla="*/ 69681 h 9286896"/>
              <a:gd name="connsiteX2" fmla="*/ 9109527 w 9109527"/>
              <a:gd name="connsiteY2" fmla="*/ 6196193 h 9286896"/>
              <a:gd name="connsiteX3" fmla="*/ 3702153 w 9109527"/>
              <a:gd name="connsiteY3" fmla="*/ 9286896 h 9286896"/>
              <a:gd name="connsiteX4" fmla="*/ 1658 w 9109527"/>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608820"/>
              <a:gd name="connsiteX1" fmla="*/ 7979887 w 9107869"/>
              <a:gd name="connsiteY1" fmla="*/ 69681 h 9608820"/>
              <a:gd name="connsiteX2" fmla="*/ 9107869 w 9107869"/>
              <a:gd name="connsiteY2" fmla="*/ 6196193 h 9608820"/>
              <a:gd name="connsiteX3" fmla="*/ 3700495 w 9107869"/>
              <a:gd name="connsiteY3" fmla="*/ 9286896 h 9608820"/>
              <a:gd name="connsiteX4" fmla="*/ 0 w 9107869"/>
              <a:gd name="connsiteY4" fmla="*/ 3977249 h 9608820"/>
              <a:gd name="connsiteX0" fmla="*/ 0 w 9627336"/>
              <a:gd name="connsiteY0" fmla="*/ 3977249 h 9608820"/>
              <a:gd name="connsiteX1" fmla="*/ 7979887 w 9627336"/>
              <a:gd name="connsiteY1" fmla="*/ 69681 h 9608820"/>
              <a:gd name="connsiteX2" fmla="*/ 9107869 w 9627336"/>
              <a:gd name="connsiteY2" fmla="*/ 6196193 h 9608820"/>
              <a:gd name="connsiteX3" fmla="*/ 3700495 w 9627336"/>
              <a:gd name="connsiteY3" fmla="*/ 9286896 h 9608820"/>
              <a:gd name="connsiteX4" fmla="*/ 0 w 9627336"/>
              <a:gd name="connsiteY4" fmla="*/ 3977249 h 9608820"/>
              <a:gd name="connsiteX0" fmla="*/ 0 w 9867548"/>
              <a:gd name="connsiteY0" fmla="*/ 3977249 h 9608820"/>
              <a:gd name="connsiteX1" fmla="*/ 7979887 w 9867548"/>
              <a:gd name="connsiteY1" fmla="*/ 69681 h 9608820"/>
              <a:gd name="connsiteX2" fmla="*/ 9107869 w 9867548"/>
              <a:gd name="connsiteY2" fmla="*/ 6196193 h 9608820"/>
              <a:gd name="connsiteX3" fmla="*/ 3700495 w 9867548"/>
              <a:gd name="connsiteY3" fmla="*/ 9286896 h 9608820"/>
              <a:gd name="connsiteX4" fmla="*/ 0 w 9867548"/>
              <a:gd name="connsiteY4" fmla="*/ 3977249 h 9608820"/>
              <a:gd name="connsiteX0" fmla="*/ 0 w 9650355"/>
              <a:gd name="connsiteY0" fmla="*/ 3977249 h 9608820"/>
              <a:gd name="connsiteX1" fmla="*/ 7979887 w 9650355"/>
              <a:gd name="connsiteY1" fmla="*/ 69681 h 9608820"/>
              <a:gd name="connsiteX2" fmla="*/ 9107869 w 9650355"/>
              <a:gd name="connsiteY2" fmla="*/ 6196193 h 9608820"/>
              <a:gd name="connsiteX3" fmla="*/ 3700495 w 9650355"/>
              <a:gd name="connsiteY3" fmla="*/ 9286896 h 9608820"/>
              <a:gd name="connsiteX4" fmla="*/ 0 w 9650355"/>
              <a:gd name="connsiteY4" fmla="*/ 3977249 h 9608820"/>
              <a:gd name="connsiteX0" fmla="*/ 0 w 9780827"/>
              <a:gd name="connsiteY0" fmla="*/ 3977249 h 9608820"/>
              <a:gd name="connsiteX1" fmla="*/ 7979887 w 9780827"/>
              <a:gd name="connsiteY1" fmla="*/ 69681 h 9608820"/>
              <a:gd name="connsiteX2" fmla="*/ 9107869 w 9780827"/>
              <a:gd name="connsiteY2" fmla="*/ 6196193 h 9608820"/>
              <a:gd name="connsiteX3" fmla="*/ 3700495 w 9780827"/>
              <a:gd name="connsiteY3" fmla="*/ 9286896 h 9608820"/>
              <a:gd name="connsiteX4" fmla="*/ 0 w 9780827"/>
              <a:gd name="connsiteY4" fmla="*/ 3977249 h 9608820"/>
              <a:gd name="connsiteX0" fmla="*/ 0 w 9780827"/>
              <a:gd name="connsiteY0" fmla="*/ 3969916 h 9601487"/>
              <a:gd name="connsiteX1" fmla="*/ 7979887 w 9780827"/>
              <a:gd name="connsiteY1" fmla="*/ 62348 h 9601487"/>
              <a:gd name="connsiteX2" fmla="*/ 9107869 w 9780827"/>
              <a:gd name="connsiteY2" fmla="*/ 6188860 h 9601487"/>
              <a:gd name="connsiteX3" fmla="*/ 3700495 w 9780827"/>
              <a:gd name="connsiteY3" fmla="*/ 9279563 h 9601487"/>
              <a:gd name="connsiteX4" fmla="*/ 0 w 9780827"/>
              <a:gd name="connsiteY4" fmla="*/ 3969916 h 9601487"/>
              <a:gd name="connsiteX0" fmla="*/ 0 w 9780827"/>
              <a:gd name="connsiteY0" fmla="*/ 3989762 h 9621333"/>
              <a:gd name="connsiteX1" fmla="*/ 7979887 w 9780827"/>
              <a:gd name="connsiteY1" fmla="*/ 82194 h 9621333"/>
              <a:gd name="connsiteX2" fmla="*/ 9107869 w 9780827"/>
              <a:gd name="connsiteY2" fmla="*/ 6208706 h 9621333"/>
              <a:gd name="connsiteX3" fmla="*/ 3700495 w 9780827"/>
              <a:gd name="connsiteY3" fmla="*/ 9299409 h 9621333"/>
              <a:gd name="connsiteX4" fmla="*/ 0 w 9780827"/>
              <a:gd name="connsiteY4" fmla="*/ 3989762 h 9621333"/>
              <a:gd name="connsiteX0" fmla="*/ 248 w 9781075"/>
              <a:gd name="connsiteY0" fmla="*/ 3989762 h 9621333"/>
              <a:gd name="connsiteX1" fmla="*/ 7980135 w 9781075"/>
              <a:gd name="connsiteY1" fmla="*/ 82194 h 9621333"/>
              <a:gd name="connsiteX2" fmla="*/ 9108117 w 9781075"/>
              <a:gd name="connsiteY2" fmla="*/ 6208706 h 9621333"/>
              <a:gd name="connsiteX3" fmla="*/ 3700743 w 9781075"/>
              <a:gd name="connsiteY3" fmla="*/ 9299409 h 9621333"/>
              <a:gd name="connsiteX4" fmla="*/ 248 w 9781075"/>
              <a:gd name="connsiteY4" fmla="*/ 3989762 h 9621333"/>
              <a:gd name="connsiteX0" fmla="*/ 184 w 9781011"/>
              <a:gd name="connsiteY0" fmla="*/ 3989762 h 9621333"/>
              <a:gd name="connsiteX1" fmla="*/ 7980071 w 9781011"/>
              <a:gd name="connsiteY1" fmla="*/ 82194 h 9621333"/>
              <a:gd name="connsiteX2" fmla="*/ 9108053 w 9781011"/>
              <a:gd name="connsiteY2" fmla="*/ 6208706 h 9621333"/>
              <a:gd name="connsiteX3" fmla="*/ 3700679 w 9781011"/>
              <a:gd name="connsiteY3" fmla="*/ 9299409 h 9621333"/>
              <a:gd name="connsiteX4" fmla="*/ 184 w 9781011"/>
              <a:gd name="connsiteY4" fmla="*/ 3989762 h 9621333"/>
              <a:gd name="connsiteX0" fmla="*/ 296 w 9781123"/>
              <a:gd name="connsiteY0" fmla="*/ 3989762 h 9621333"/>
              <a:gd name="connsiteX1" fmla="*/ 7980183 w 9781123"/>
              <a:gd name="connsiteY1" fmla="*/ 82194 h 9621333"/>
              <a:gd name="connsiteX2" fmla="*/ 9108165 w 9781123"/>
              <a:gd name="connsiteY2" fmla="*/ 6208706 h 9621333"/>
              <a:gd name="connsiteX3" fmla="*/ 3700791 w 9781123"/>
              <a:gd name="connsiteY3" fmla="*/ 9299409 h 9621333"/>
              <a:gd name="connsiteX4" fmla="*/ 296 w 9781123"/>
              <a:gd name="connsiteY4" fmla="*/ 3989762 h 9621333"/>
              <a:gd name="connsiteX0" fmla="*/ 296 w 9781123"/>
              <a:gd name="connsiteY0" fmla="*/ 3987003 h 9618574"/>
              <a:gd name="connsiteX1" fmla="*/ 7980183 w 9781123"/>
              <a:gd name="connsiteY1" fmla="*/ 79435 h 9618574"/>
              <a:gd name="connsiteX2" fmla="*/ 9108165 w 9781123"/>
              <a:gd name="connsiteY2" fmla="*/ 6205947 h 9618574"/>
              <a:gd name="connsiteX3" fmla="*/ 3700791 w 9781123"/>
              <a:gd name="connsiteY3" fmla="*/ 9296650 h 9618574"/>
              <a:gd name="connsiteX4" fmla="*/ 296 w 9781123"/>
              <a:gd name="connsiteY4" fmla="*/ 3987003 h 9618574"/>
              <a:gd name="connsiteX0" fmla="*/ 2799 w 9783626"/>
              <a:gd name="connsiteY0" fmla="*/ 3987003 h 9618574"/>
              <a:gd name="connsiteX1" fmla="*/ 7982686 w 9783626"/>
              <a:gd name="connsiteY1" fmla="*/ 79435 h 9618574"/>
              <a:gd name="connsiteX2" fmla="*/ 9110668 w 9783626"/>
              <a:gd name="connsiteY2" fmla="*/ 6205947 h 9618574"/>
              <a:gd name="connsiteX3" fmla="*/ 3703294 w 9783626"/>
              <a:gd name="connsiteY3" fmla="*/ 9296650 h 9618574"/>
              <a:gd name="connsiteX4" fmla="*/ 2799 w 9783626"/>
              <a:gd name="connsiteY4" fmla="*/ 3987003 h 9618574"/>
              <a:gd name="connsiteX0" fmla="*/ 2799 w 9783626"/>
              <a:gd name="connsiteY0" fmla="*/ 3997218 h 9628789"/>
              <a:gd name="connsiteX1" fmla="*/ 7982686 w 9783626"/>
              <a:gd name="connsiteY1" fmla="*/ 89650 h 9628789"/>
              <a:gd name="connsiteX2" fmla="*/ 9110668 w 9783626"/>
              <a:gd name="connsiteY2" fmla="*/ 6216162 h 9628789"/>
              <a:gd name="connsiteX3" fmla="*/ 3703294 w 9783626"/>
              <a:gd name="connsiteY3" fmla="*/ 9306865 h 9628789"/>
              <a:gd name="connsiteX4" fmla="*/ 2799 w 9783626"/>
              <a:gd name="connsiteY4" fmla="*/ 3997218 h 9628789"/>
              <a:gd name="connsiteX0" fmla="*/ 1587 w 9782414"/>
              <a:gd name="connsiteY0" fmla="*/ 3997218 h 9628789"/>
              <a:gd name="connsiteX1" fmla="*/ 7981474 w 9782414"/>
              <a:gd name="connsiteY1" fmla="*/ 89650 h 9628789"/>
              <a:gd name="connsiteX2" fmla="*/ 9109456 w 9782414"/>
              <a:gd name="connsiteY2" fmla="*/ 6216162 h 9628789"/>
              <a:gd name="connsiteX3" fmla="*/ 3702082 w 9782414"/>
              <a:gd name="connsiteY3" fmla="*/ 9306865 h 9628789"/>
              <a:gd name="connsiteX4" fmla="*/ 1587 w 9782414"/>
              <a:gd name="connsiteY4" fmla="*/ 3997218 h 9628789"/>
              <a:gd name="connsiteX0" fmla="*/ 2310 w 9783137"/>
              <a:gd name="connsiteY0" fmla="*/ 3997218 h 9628789"/>
              <a:gd name="connsiteX1" fmla="*/ 7982197 w 9783137"/>
              <a:gd name="connsiteY1" fmla="*/ 89650 h 9628789"/>
              <a:gd name="connsiteX2" fmla="*/ 9110179 w 9783137"/>
              <a:gd name="connsiteY2" fmla="*/ 6216162 h 9628789"/>
              <a:gd name="connsiteX3" fmla="*/ 3702805 w 9783137"/>
              <a:gd name="connsiteY3" fmla="*/ 9306865 h 9628789"/>
              <a:gd name="connsiteX4" fmla="*/ 2310 w 9783137"/>
              <a:gd name="connsiteY4" fmla="*/ 3997218 h 9628789"/>
              <a:gd name="connsiteX0" fmla="*/ 2310 w 9783137"/>
              <a:gd name="connsiteY0" fmla="*/ 3997218 h 9315438"/>
              <a:gd name="connsiteX1" fmla="*/ 7982197 w 9783137"/>
              <a:gd name="connsiteY1" fmla="*/ 89650 h 9315438"/>
              <a:gd name="connsiteX2" fmla="*/ 9110179 w 9783137"/>
              <a:gd name="connsiteY2" fmla="*/ 6216162 h 9315438"/>
              <a:gd name="connsiteX3" fmla="*/ 3702805 w 9783137"/>
              <a:gd name="connsiteY3" fmla="*/ 9306865 h 9315438"/>
              <a:gd name="connsiteX4" fmla="*/ 2310 w 9783137"/>
              <a:gd name="connsiteY4" fmla="*/ 3997218 h 9315438"/>
              <a:gd name="connsiteX0" fmla="*/ 2310 w 9783137"/>
              <a:gd name="connsiteY0" fmla="*/ 3997218 h 9607474"/>
              <a:gd name="connsiteX1" fmla="*/ 7982197 w 9783137"/>
              <a:gd name="connsiteY1" fmla="*/ 89650 h 9607474"/>
              <a:gd name="connsiteX2" fmla="*/ 9110179 w 9783137"/>
              <a:gd name="connsiteY2" fmla="*/ 6216162 h 9607474"/>
              <a:gd name="connsiteX3" fmla="*/ 3702805 w 9783137"/>
              <a:gd name="connsiteY3" fmla="*/ 9306865 h 9607474"/>
              <a:gd name="connsiteX4" fmla="*/ 2310 w 9783137"/>
              <a:gd name="connsiteY4" fmla="*/ 3997218 h 9607474"/>
              <a:gd name="connsiteX0" fmla="*/ 2310 w 9791880"/>
              <a:gd name="connsiteY0" fmla="*/ 3997218 h 9607474"/>
              <a:gd name="connsiteX1" fmla="*/ 7982197 w 9791880"/>
              <a:gd name="connsiteY1" fmla="*/ 89650 h 9607474"/>
              <a:gd name="connsiteX2" fmla="*/ 9110179 w 9791880"/>
              <a:gd name="connsiteY2" fmla="*/ 6216162 h 9607474"/>
              <a:gd name="connsiteX3" fmla="*/ 3702805 w 9791880"/>
              <a:gd name="connsiteY3" fmla="*/ 9306865 h 9607474"/>
              <a:gd name="connsiteX4" fmla="*/ 2310 w 9791880"/>
              <a:gd name="connsiteY4" fmla="*/ 3997218 h 9607474"/>
              <a:gd name="connsiteX0" fmla="*/ 2310 w 9791880"/>
              <a:gd name="connsiteY0" fmla="*/ 3997218 h 9613883"/>
              <a:gd name="connsiteX1" fmla="*/ 7982197 w 9791880"/>
              <a:gd name="connsiteY1" fmla="*/ 89650 h 9613883"/>
              <a:gd name="connsiteX2" fmla="*/ 9110179 w 9791880"/>
              <a:gd name="connsiteY2" fmla="*/ 6216162 h 9613883"/>
              <a:gd name="connsiteX3" fmla="*/ 3702805 w 9791880"/>
              <a:gd name="connsiteY3" fmla="*/ 9306865 h 9613883"/>
              <a:gd name="connsiteX4" fmla="*/ 2310 w 9791880"/>
              <a:gd name="connsiteY4" fmla="*/ 3997218 h 9613883"/>
              <a:gd name="connsiteX0" fmla="*/ 2310 w 9809475"/>
              <a:gd name="connsiteY0" fmla="*/ 3997218 h 9613883"/>
              <a:gd name="connsiteX1" fmla="*/ 7982197 w 9809475"/>
              <a:gd name="connsiteY1" fmla="*/ 89650 h 9613883"/>
              <a:gd name="connsiteX2" fmla="*/ 9110179 w 9809475"/>
              <a:gd name="connsiteY2" fmla="*/ 6216162 h 9613883"/>
              <a:gd name="connsiteX3" fmla="*/ 3702805 w 9809475"/>
              <a:gd name="connsiteY3" fmla="*/ 9306865 h 9613883"/>
              <a:gd name="connsiteX4" fmla="*/ 2310 w 9809475"/>
              <a:gd name="connsiteY4" fmla="*/ 3997218 h 9613883"/>
              <a:gd name="connsiteX0" fmla="*/ 2294 w 9809459"/>
              <a:gd name="connsiteY0" fmla="*/ 3997218 h 9613883"/>
              <a:gd name="connsiteX1" fmla="*/ 7982181 w 9809459"/>
              <a:gd name="connsiteY1" fmla="*/ 89650 h 9613883"/>
              <a:gd name="connsiteX2" fmla="*/ 9110163 w 9809459"/>
              <a:gd name="connsiteY2" fmla="*/ 6216162 h 9613883"/>
              <a:gd name="connsiteX3" fmla="*/ 3702789 w 9809459"/>
              <a:gd name="connsiteY3" fmla="*/ 9306865 h 9613883"/>
              <a:gd name="connsiteX4" fmla="*/ 2294 w 9809459"/>
              <a:gd name="connsiteY4" fmla="*/ 3997218 h 9613883"/>
              <a:gd name="connsiteX0" fmla="*/ 2294 w 9809459"/>
              <a:gd name="connsiteY0" fmla="*/ 3997218 h 9645946"/>
              <a:gd name="connsiteX1" fmla="*/ 7982181 w 9809459"/>
              <a:gd name="connsiteY1" fmla="*/ 89650 h 9645946"/>
              <a:gd name="connsiteX2" fmla="*/ 9110163 w 9809459"/>
              <a:gd name="connsiteY2" fmla="*/ 6216162 h 9645946"/>
              <a:gd name="connsiteX3" fmla="*/ 3702789 w 9809459"/>
              <a:gd name="connsiteY3" fmla="*/ 9306865 h 9645946"/>
              <a:gd name="connsiteX4" fmla="*/ 2294 w 9809459"/>
              <a:gd name="connsiteY4" fmla="*/ 3997218 h 9645946"/>
              <a:gd name="connsiteX0" fmla="*/ 2294 w 9809459"/>
              <a:gd name="connsiteY0" fmla="*/ 3994850 h 9643578"/>
              <a:gd name="connsiteX1" fmla="*/ 7982181 w 9809459"/>
              <a:gd name="connsiteY1" fmla="*/ 87282 h 9643578"/>
              <a:gd name="connsiteX2" fmla="*/ 9110163 w 9809459"/>
              <a:gd name="connsiteY2" fmla="*/ 6213794 h 9643578"/>
              <a:gd name="connsiteX3" fmla="*/ 3702789 w 9809459"/>
              <a:gd name="connsiteY3" fmla="*/ 9304497 h 9643578"/>
              <a:gd name="connsiteX4" fmla="*/ 2294 w 9809459"/>
              <a:gd name="connsiteY4" fmla="*/ 3994850 h 9643578"/>
              <a:gd name="connsiteX0" fmla="*/ 13213 w 9820378"/>
              <a:gd name="connsiteY0" fmla="*/ 3994850 h 9643578"/>
              <a:gd name="connsiteX1" fmla="*/ 7993100 w 9820378"/>
              <a:gd name="connsiteY1" fmla="*/ 87282 h 9643578"/>
              <a:gd name="connsiteX2" fmla="*/ 9121082 w 9820378"/>
              <a:gd name="connsiteY2" fmla="*/ 6213794 h 9643578"/>
              <a:gd name="connsiteX3" fmla="*/ 3713708 w 9820378"/>
              <a:gd name="connsiteY3" fmla="*/ 9304497 h 9643578"/>
              <a:gd name="connsiteX4" fmla="*/ 13213 w 9820378"/>
              <a:gd name="connsiteY4" fmla="*/ 3994850 h 9643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20378" h="9643578">
                <a:moveTo>
                  <a:pt x="13213" y="3994850"/>
                </a:moveTo>
                <a:cubicBezTo>
                  <a:pt x="295735" y="1204903"/>
                  <a:pt x="6284114" y="-402419"/>
                  <a:pt x="7993100" y="87282"/>
                </a:cubicBezTo>
                <a:cubicBezTo>
                  <a:pt x="10917222" y="873677"/>
                  <a:pt x="9561952" y="5281095"/>
                  <a:pt x="9121082" y="6213794"/>
                </a:cubicBezTo>
                <a:cubicBezTo>
                  <a:pt x="7428352" y="9901884"/>
                  <a:pt x="5199174" y="10005527"/>
                  <a:pt x="3713708" y="9304497"/>
                </a:cubicBezTo>
                <a:cubicBezTo>
                  <a:pt x="1529234" y="8217367"/>
                  <a:pt x="-167561" y="6106108"/>
                  <a:pt x="13213" y="3994850"/>
                </a:cubicBezTo>
                <a:close/>
              </a:path>
            </a:pathLst>
          </a:custGeom>
          <a:solidFill>
            <a:srgbClr val="9CDBD9"/>
          </a:solidFill>
          <a:ln w="12700">
            <a:miter lim="400000"/>
          </a:ln>
          <a:extLst>
            <a:ext uri="{C572A759-6A51-4108-AA02-DFA0A04FC94B}">
              <ma14:wrappingTextBoxFlag xmlns:ma14="http://schemas.microsoft.com/office/mac/drawingml/2011/main" xmlns="" val="1"/>
            </a:ext>
          </a:extLst>
        </p:spPr>
        <p:txBody>
          <a:bodyPr anchor="ctr">
            <a:normAutofit/>
          </a:bodyPr>
          <a:lstStyle>
            <a:lvl1pPr algn="ctr">
              <a:defRPr sz="4000" i="1">
                <a:solidFill>
                  <a:schemeClr val="tx1"/>
                </a:solidFill>
              </a:defRPr>
            </a:lvl1pPr>
            <a:lvl2pPr algn="ctr">
              <a:defRPr sz="1000" i="1"/>
            </a:lvl2pPr>
            <a:lvl3pPr algn="ctr">
              <a:defRPr sz="1000" i="1"/>
            </a:lvl3pPr>
            <a:lvl4pPr algn="ctr">
              <a:defRPr sz="1000" i="1"/>
            </a:lvl4pPr>
            <a:lvl5pPr algn="ctr">
              <a:defRPr sz="1000" i="1"/>
            </a:lvl5pPr>
          </a:lstStyle>
          <a:p>
            <a:pPr lvl="0"/>
            <a:r>
              <a:rPr lang="nl-NL"/>
              <a:t>Hier ruimte voor een </a:t>
            </a:r>
            <a:br>
              <a:rPr lang="nl-NL"/>
            </a:br>
            <a:r>
              <a:rPr lang="nl-NL"/>
              <a:t>quote of een statement.</a:t>
            </a:r>
            <a:br>
              <a:rPr lang="nl-NL"/>
            </a:br>
            <a:br>
              <a:rPr lang="nl-NL"/>
            </a:br>
            <a:r>
              <a:rPr lang="nl-NL"/>
              <a:t>Gebruik dit plectrum </a:t>
            </a:r>
            <a:br>
              <a:rPr lang="nl-NL"/>
            </a:br>
            <a:r>
              <a:rPr lang="nl-NL"/>
              <a:t>niet voor lappen tekst </a:t>
            </a:r>
            <a:br>
              <a:rPr lang="nl-NL"/>
            </a:br>
            <a:r>
              <a:rPr lang="nl-NL"/>
              <a:t>met een kleine</a:t>
            </a:r>
            <a:br>
              <a:rPr lang="nl-NL"/>
            </a:br>
            <a:r>
              <a:rPr lang="nl-NL"/>
              <a:t>lettergrootte.</a:t>
            </a:r>
          </a:p>
        </p:txBody>
      </p:sp>
    </p:spTree>
    <p:extLst>
      <p:ext uri="{BB962C8B-B14F-4D97-AF65-F5344CB8AC3E}">
        <p14:creationId xmlns:p14="http://schemas.microsoft.com/office/powerpoint/2010/main" val="251703835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ekst + afbeeldingplectrum BLAUW">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A296597C-5287-B442-B1D8-8849392311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 y="0"/>
            <a:ext cx="24384000" cy="13716000"/>
          </a:xfrm>
          <a:prstGeom prst="rect">
            <a:avLst/>
          </a:prstGeom>
        </p:spPr>
      </p:pic>
      <p:sp>
        <p:nvSpPr>
          <p:cNvPr id="15" name="Shape 70">
            <a:extLst>
              <a:ext uri="{FF2B5EF4-FFF2-40B4-BE49-F238E27FC236}">
                <a16:creationId xmlns:a16="http://schemas.microsoft.com/office/drawing/2014/main" id="{50808FCF-65FC-4F47-A8F0-E2F33EC1560E}"/>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afbeelding in een plectrum.</a:t>
            </a:r>
          </a:p>
        </p:txBody>
      </p:sp>
      <p:sp>
        <p:nvSpPr>
          <p:cNvPr id="16" name="Shape 130">
            <a:extLst>
              <a:ext uri="{FF2B5EF4-FFF2-40B4-BE49-F238E27FC236}">
                <a16:creationId xmlns:a16="http://schemas.microsoft.com/office/drawing/2014/main" id="{6B00C4E2-4DED-5E46-A219-8AF3A8C96AC1}"/>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7" name="Shape 130">
            <a:extLst>
              <a:ext uri="{FF2B5EF4-FFF2-40B4-BE49-F238E27FC236}">
                <a16:creationId xmlns:a16="http://schemas.microsoft.com/office/drawing/2014/main" id="{1416F146-BA6F-C04A-AABA-049FD46BAA11}"/>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8" name="Tijdelijke aanduiding voor tekst 3">
            <a:extLst>
              <a:ext uri="{FF2B5EF4-FFF2-40B4-BE49-F238E27FC236}">
                <a16:creationId xmlns:a16="http://schemas.microsoft.com/office/drawing/2014/main" id="{738213C6-3E3B-1C4A-BBBF-6511C3496C4F}"/>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9" name="Tijdelijke aanduiding voor afbeelding 10">
            <a:extLst>
              <a:ext uri="{FF2B5EF4-FFF2-40B4-BE49-F238E27FC236}">
                <a16:creationId xmlns:a16="http://schemas.microsoft.com/office/drawing/2014/main" id="{989A1F44-6124-584E-8F0F-B5A2A62C6B76}"/>
              </a:ext>
            </a:extLst>
          </p:cNvPr>
          <p:cNvSpPr>
            <a:spLocks noGrp="1"/>
          </p:cNvSpPr>
          <p:nvPr>
            <p:ph type="pic" sz="quarter" idx="18" hasCustomPrompt="1"/>
          </p:nvPr>
        </p:nvSpPr>
        <p:spPr>
          <a:xfrm>
            <a:off x="12037346" y="2160269"/>
            <a:ext cx="9755731" cy="9586231"/>
          </a:xfrm>
          <a:custGeom>
            <a:avLst/>
            <a:gdLst>
              <a:gd name="connsiteX0" fmla="*/ 0 w 1089025"/>
              <a:gd name="connsiteY0" fmla="*/ 538956 h 1077912"/>
              <a:gd name="connsiteX1" fmla="*/ 544513 w 1089025"/>
              <a:gd name="connsiteY1" fmla="*/ 0 h 1077912"/>
              <a:gd name="connsiteX2" fmla="*/ 1089026 w 1089025"/>
              <a:gd name="connsiteY2" fmla="*/ 538956 h 1077912"/>
              <a:gd name="connsiteX3" fmla="*/ 544513 w 1089025"/>
              <a:gd name="connsiteY3" fmla="*/ 1077912 h 1077912"/>
              <a:gd name="connsiteX4" fmla="*/ 0 w 1089025"/>
              <a:gd name="connsiteY4" fmla="*/ 538956 h 1077912"/>
              <a:gd name="connsiteX0" fmla="*/ 2678 w 1091704"/>
              <a:gd name="connsiteY0" fmla="*/ 525308 h 1064264"/>
              <a:gd name="connsiteX1" fmla="*/ 745083 w 1091704"/>
              <a:gd name="connsiteY1" fmla="*/ 0 h 1064264"/>
              <a:gd name="connsiteX2" fmla="*/ 1091704 w 1091704"/>
              <a:gd name="connsiteY2" fmla="*/ 525308 h 1064264"/>
              <a:gd name="connsiteX3" fmla="*/ 547191 w 1091704"/>
              <a:gd name="connsiteY3" fmla="*/ 1064264 h 1064264"/>
              <a:gd name="connsiteX4" fmla="*/ 2678 w 1091704"/>
              <a:gd name="connsiteY4" fmla="*/ 525308 h 1064264"/>
              <a:gd name="connsiteX0" fmla="*/ 1994 w 1077372"/>
              <a:gd name="connsiteY0" fmla="*/ 403679 h 1066590"/>
              <a:gd name="connsiteX1" fmla="*/ 730751 w 1077372"/>
              <a:gd name="connsiteY1" fmla="*/ 1201 h 1066590"/>
              <a:gd name="connsiteX2" fmla="*/ 1077372 w 1077372"/>
              <a:gd name="connsiteY2" fmla="*/ 526509 h 1066590"/>
              <a:gd name="connsiteX3" fmla="*/ 532859 w 1077372"/>
              <a:gd name="connsiteY3" fmla="*/ 1065465 h 1066590"/>
              <a:gd name="connsiteX4" fmla="*/ 1994 w 1077372"/>
              <a:gd name="connsiteY4" fmla="*/ 403679 h 1066590"/>
              <a:gd name="connsiteX0" fmla="*/ 4020 w 1079398"/>
              <a:gd name="connsiteY0" fmla="*/ 393484 h 1056395"/>
              <a:gd name="connsiteX1" fmla="*/ 824899 w 1079398"/>
              <a:gd name="connsiteY1" fmla="*/ 1242 h 1056395"/>
              <a:gd name="connsiteX2" fmla="*/ 1079398 w 1079398"/>
              <a:gd name="connsiteY2" fmla="*/ 516314 h 1056395"/>
              <a:gd name="connsiteX3" fmla="*/ 534885 w 1079398"/>
              <a:gd name="connsiteY3" fmla="*/ 1055270 h 1056395"/>
              <a:gd name="connsiteX4" fmla="*/ 4020 w 1079398"/>
              <a:gd name="connsiteY4" fmla="*/ 393484 h 1056395"/>
              <a:gd name="connsiteX0" fmla="*/ 4020 w 1081696"/>
              <a:gd name="connsiteY0" fmla="*/ 396586 h 1059497"/>
              <a:gd name="connsiteX1" fmla="*/ 824899 w 1081696"/>
              <a:gd name="connsiteY1" fmla="*/ 4344 h 1059497"/>
              <a:gd name="connsiteX2" fmla="*/ 1079398 w 1081696"/>
              <a:gd name="connsiteY2" fmla="*/ 519416 h 1059497"/>
              <a:gd name="connsiteX3" fmla="*/ 534885 w 1081696"/>
              <a:gd name="connsiteY3" fmla="*/ 1058372 h 1059497"/>
              <a:gd name="connsiteX4" fmla="*/ 4020 w 1081696"/>
              <a:gd name="connsiteY4" fmla="*/ 396586 h 1059497"/>
              <a:gd name="connsiteX0" fmla="*/ 3907 w 1000811"/>
              <a:gd name="connsiteY0" fmla="*/ 394511 h 1058751"/>
              <a:gd name="connsiteX1" fmla="*/ 824786 w 1000811"/>
              <a:gd name="connsiteY1" fmla="*/ 2269 h 1058751"/>
              <a:gd name="connsiteX2" fmla="*/ 1000811 w 1000811"/>
              <a:gd name="connsiteY2" fmla="*/ 565108 h 1058751"/>
              <a:gd name="connsiteX3" fmla="*/ 534772 w 1000811"/>
              <a:gd name="connsiteY3" fmla="*/ 1056297 h 1058751"/>
              <a:gd name="connsiteX4" fmla="*/ 3907 w 1000811"/>
              <a:gd name="connsiteY4" fmla="*/ 394511 h 1058751"/>
              <a:gd name="connsiteX0" fmla="*/ 3907 w 1041433"/>
              <a:gd name="connsiteY0" fmla="*/ 394511 h 1058751"/>
              <a:gd name="connsiteX1" fmla="*/ 824786 w 1041433"/>
              <a:gd name="connsiteY1" fmla="*/ 2269 h 1058751"/>
              <a:gd name="connsiteX2" fmla="*/ 1000811 w 1041433"/>
              <a:gd name="connsiteY2" fmla="*/ 565108 h 1058751"/>
              <a:gd name="connsiteX3" fmla="*/ 534772 w 1041433"/>
              <a:gd name="connsiteY3" fmla="*/ 1056297 h 1058751"/>
              <a:gd name="connsiteX4" fmla="*/ 3907 w 1041433"/>
              <a:gd name="connsiteY4" fmla="*/ 394511 h 1058751"/>
              <a:gd name="connsiteX0" fmla="*/ 12272 w 1049798"/>
              <a:gd name="connsiteY0" fmla="*/ 395503 h 1059743"/>
              <a:gd name="connsiteX1" fmla="*/ 833151 w 1049798"/>
              <a:gd name="connsiteY1" fmla="*/ 3261 h 1059743"/>
              <a:gd name="connsiteX2" fmla="*/ 1009176 w 1049798"/>
              <a:gd name="connsiteY2" fmla="*/ 566100 h 1059743"/>
              <a:gd name="connsiteX3" fmla="*/ 543137 w 1049798"/>
              <a:gd name="connsiteY3" fmla="*/ 1057289 h 1059743"/>
              <a:gd name="connsiteX4" fmla="*/ 12272 w 1049798"/>
              <a:gd name="connsiteY4" fmla="*/ 395503 h 1059743"/>
              <a:gd name="connsiteX0" fmla="*/ 12272 w 1049798"/>
              <a:gd name="connsiteY0" fmla="*/ 395844 h 1060465"/>
              <a:gd name="connsiteX1" fmla="*/ 833151 w 1049798"/>
              <a:gd name="connsiteY1" fmla="*/ 3602 h 1060465"/>
              <a:gd name="connsiteX2" fmla="*/ 1009176 w 1049798"/>
              <a:gd name="connsiteY2" fmla="*/ 576677 h 1060465"/>
              <a:gd name="connsiteX3" fmla="*/ 543137 w 1049798"/>
              <a:gd name="connsiteY3" fmla="*/ 1057630 h 1060465"/>
              <a:gd name="connsiteX4" fmla="*/ 12272 w 1049798"/>
              <a:gd name="connsiteY4" fmla="*/ 395844 h 1060465"/>
              <a:gd name="connsiteX0" fmla="*/ 12272 w 1049798"/>
              <a:gd name="connsiteY0" fmla="*/ 395844 h 1060220"/>
              <a:gd name="connsiteX1" fmla="*/ 833151 w 1049798"/>
              <a:gd name="connsiteY1" fmla="*/ 3602 h 1060220"/>
              <a:gd name="connsiteX2" fmla="*/ 1009176 w 1049798"/>
              <a:gd name="connsiteY2" fmla="*/ 576677 h 1060220"/>
              <a:gd name="connsiteX3" fmla="*/ 543137 w 1049798"/>
              <a:gd name="connsiteY3" fmla="*/ 1057630 h 1060220"/>
              <a:gd name="connsiteX4" fmla="*/ 12272 w 1049798"/>
              <a:gd name="connsiteY4" fmla="*/ 395844 h 1060220"/>
              <a:gd name="connsiteX0" fmla="*/ 4626 w 1042152"/>
              <a:gd name="connsiteY0" fmla="*/ 394483 h 857630"/>
              <a:gd name="connsiteX1" fmla="*/ 825505 w 1042152"/>
              <a:gd name="connsiteY1" fmla="*/ 2241 h 857630"/>
              <a:gd name="connsiteX2" fmla="*/ 1001530 w 1042152"/>
              <a:gd name="connsiteY2" fmla="*/ 575316 h 857630"/>
              <a:gd name="connsiteX3" fmla="*/ 515019 w 1042152"/>
              <a:gd name="connsiteY3" fmla="*/ 848141 h 857630"/>
              <a:gd name="connsiteX4" fmla="*/ 4626 w 1042152"/>
              <a:gd name="connsiteY4" fmla="*/ 394483 h 857630"/>
              <a:gd name="connsiteX0" fmla="*/ 10248 w 1047774"/>
              <a:gd name="connsiteY0" fmla="*/ 394706 h 1021969"/>
              <a:gd name="connsiteX1" fmla="*/ 831127 w 1047774"/>
              <a:gd name="connsiteY1" fmla="*/ 2464 h 1021969"/>
              <a:gd name="connsiteX2" fmla="*/ 1007152 w 1047774"/>
              <a:gd name="connsiteY2" fmla="*/ 575539 h 1021969"/>
              <a:gd name="connsiteX3" fmla="*/ 411459 w 1047774"/>
              <a:gd name="connsiteY3" fmla="*/ 1018961 h 1021969"/>
              <a:gd name="connsiteX4" fmla="*/ 10248 w 1047774"/>
              <a:gd name="connsiteY4" fmla="*/ 394706 h 1021969"/>
              <a:gd name="connsiteX0" fmla="*/ 3794 w 1041320"/>
              <a:gd name="connsiteY0" fmla="*/ 395520 h 1022783"/>
              <a:gd name="connsiteX1" fmla="*/ 824673 w 1041320"/>
              <a:gd name="connsiteY1" fmla="*/ 3278 h 1022783"/>
              <a:gd name="connsiteX2" fmla="*/ 1000698 w 1041320"/>
              <a:gd name="connsiteY2" fmla="*/ 576353 h 1022783"/>
              <a:gd name="connsiteX3" fmla="*/ 405005 w 1041320"/>
              <a:gd name="connsiteY3" fmla="*/ 1019775 h 1022783"/>
              <a:gd name="connsiteX4" fmla="*/ 3794 w 1041320"/>
              <a:gd name="connsiteY4" fmla="*/ 395520 h 1022783"/>
              <a:gd name="connsiteX0" fmla="*/ 9565 w 1047091"/>
              <a:gd name="connsiteY0" fmla="*/ 394693 h 1011858"/>
              <a:gd name="connsiteX1" fmla="*/ 830444 w 1047091"/>
              <a:gd name="connsiteY1" fmla="*/ 2451 h 1011858"/>
              <a:gd name="connsiteX2" fmla="*/ 1006469 w 1047091"/>
              <a:gd name="connsiteY2" fmla="*/ 575526 h 1011858"/>
              <a:gd name="connsiteX3" fmla="*/ 421012 w 1047091"/>
              <a:gd name="connsiteY3" fmla="*/ 1008712 h 1011858"/>
              <a:gd name="connsiteX4" fmla="*/ 9565 w 1047091"/>
              <a:gd name="connsiteY4" fmla="*/ 394693 h 1011858"/>
              <a:gd name="connsiteX0" fmla="*/ 12789 w 1050315"/>
              <a:gd name="connsiteY0" fmla="*/ 394693 h 1026841"/>
              <a:gd name="connsiteX1" fmla="*/ 833668 w 1050315"/>
              <a:gd name="connsiteY1" fmla="*/ 2451 h 1026841"/>
              <a:gd name="connsiteX2" fmla="*/ 1009693 w 1050315"/>
              <a:gd name="connsiteY2" fmla="*/ 575526 h 1026841"/>
              <a:gd name="connsiteX3" fmla="*/ 424236 w 1050315"/>
              <a:gd name="connsiteY3" fmla="*/ 1008712 h 1026841"/>
              <a:gd name="connsiteX4" fmla="*/ 12789 w 1050315"/>
              <a:gd name="connsiteY4" fmla="*/ 394693 h 1026841"/>
              <a:gd name="connsiteX0" fmla="*/ 6420 w 1043946"/>
              <a:gd name="connsiteY0" fmla="*/ 395306 h 1027454"/>
              <a:gd name="connsiteX1" fmla="*/ 827299 w 1043946"/>
              <a:gd name="connsiteY1" fmla="*/ 3064 h 1027454"/>
              <a:gd name="connsiteX2" fmla="*/ 1003324 w 1043946"/>
              <a:gd name="connsiteY2" fmla="*/ 576139 h 1027454"/>
              <a:gd name="connsiteX3" fmla="*/ 417867 w 1043946"/>
              <a:gd name="connsiteY3" fmla="*/ 1009325 h 1027454"/>
              <a:gd name="connsiteX4" fmla="*/ 6420 w 1043946"/>
              <a:gd name="connsiteY4" fmla="*/ 395306 h 1027454"/>
              <a:gd name="connsiteX0" fmla="*/ 10726 w 1048252"/>
              <a:gd name="connsiteY0" fmla="*/ 394693 h 1026841"/>
              <a:gd name="connsiteX1" fmla="*/ 831605 w 1048252"/>
              <a:gd name="connsiteY1" fmla="*/ 2451 h 1026841"/>
              <a:gd name="connsiteX2" fmla="*/ 1007630 w 1048252"/>
              <a:gd name="connsiteY2" fmla="*/ 575526 h 1026841"/>
              <a:gd name="connsiteX3" fmla="*/ 446056 w 1048252"/>
              <a:gd name="connsiteY3" fmla="*/ 1008712 h 1026841"/>
              <a:gd name="connsiteX4" fmla="*/ 10726 w 1048252"/>
              <a:gd name="connsiteY4" fmla="*/ 394693 h 1026841"/>
              <a:gd name="connsiteX0" fmla="*/ 10726 w 1103358"/>
              <a:gd name="connsiteY0" fmla="*/ 394212 h 1026360"/>
              <a:gd name="connsiteX1" fmla="*/ 831605 w 1103358"/>
              <a:gd name="connsiteY1" fmla="*/ 1970 h 1026360"/>
              <a:gd name="connsiteX2" fmla="*/ 1007630 w 1103358"/>
              <a:gd name="connsiteY2" fmla="*/ 575045 h 1026360"/>
              <a:gd name="connsiteX3" fmla="*/ 446056 w 1103358"/>
              <a:gd name="connsiteY3" fmla="*/ 1008231 h 1026360"/>
              <a:gd name="connsiteX4" fmla="*/ 10726 w 1103358"/>
              <a:gd name="connsiteY4" fmla="*/ 394212 h 1026360"/>
              <a:gd name="connsiteX0" fmla="*/ 10726 w 1076621"/>
              <a:gd name="connsiteY0" fmla="*/ 394212 h 1026360"/>
              <a:gd name="connsiteX1" fmla="*/ 831605 w 1076621"/>
              <a:gd name="connsiteY1" fmla="*/ 1970 h 1026360"/>
              <a:gd name="connsiteX2" fmla="*/ 1007630 w 1076621"/>
              <a:gd name="connsiteY2" fmla="*/ 575045 h 1026360"/>
              <a:gd name="connsiteX3" fmla="*/ 446056 w 1076621"/>
              <a:gd name="connsiteY3" fmla="*/ 1008231 h 1026360"/>
              <a:gd name="connsiteX4" fmla="*/ 10726 w 1076621"/>
              <a:gd name="connsiteY4" fmla="*/ 394212 h 1026360"/>
              <a:gd name="connsiteX0" fmla="*/ 10726 w 1047262"/>
              <a:gd name="connsiteY0" fmla="*/ 395774 h 1027922"/>
              <a:gd name="connsiteX1" fmla="*/ 831605 w 1047262"/>
              <a:gd name="connsiteY1" fmla="*/ 3532 h 1027922"/>
              <a:gd name="connsiteX2" fmla="*/ 1007630 w 1047262"/>
              <a:gd name="connsiteY2" fmla="*/ 576607 h 1027922"/>
              <a:gd name="connsiteX3" fmla="*/ 446056 w 1047262"/>
              <a:gd name="connsiteY3" fmla="*/ 1009793 h 1027922"/>
              <a:gd name="connsiteX4" fmla="*/ 10726 w 1047262"/>
              <a:gd name="connsiteY4" fmla="*/ 395774 h 1027922"/>
              <a:gd name="connsiteX0" fmla="*/ 7273 w 1043809"/>
              <a:gd name="connsiteY0" fmla="*/ 396125 h 1028273"/>
              <a:gd name="connsiteX1" fmla="*/ 828152 w 1043809"/>
              <a:gd name="connsiteY1" fmla="*/ 3883 h 1028273"/>
              <a:gd name="connsiteX2" fmla="*/ 1004177 w 1043809"/>
              <a:gd name="connsiteY2" fmla="*/ 576958 h 1028273"/>
              <a:gd name="connsiteX3" fmla="*/ 442603 w 1043809"/>
              <a:gd name="connsiteY3" fmla="*/ 1010144 h 1028273"/>
              <a:gd name="connsiteX4" fmla="*/ 7273 w 1043809"/>
              <a:gd name="connsiteY4" fmla="*/ 396125 h 1028273"/>
              <a:gd name="connsiteX0" fmla="*/ 7273 w 1043809"/>
              <a:gd name="connsiteY0" fmla="*/ 396125 h 1029160"/>
              <a:gd name="connsiteX1" fmla="*/ 828152 w 1043809"/>
              <a:gd name="connsiteY1" fmla="*/ 3883 h 1029160"/>
              <a:gd name="connsiteX2" fmla="*/ 1004177 w 1043809"/>
              <a:gd name="connsiteY2" fmla="*/ 576958 h 1029160"/>
              <a:gd name="connsiteX3" fmla="*/ 442603 w 1043809"/>
              <a:gd name="connsiteY3" fmla="*/ 1010144 h 1029160"/>
              <a:gd name="connsiteX4" fmla="*/ 7273 w 1043809"/>
              <a:gd name="connsiteY4" fmla="*/ 396125 h 1029160"/>
              <a:gd name="connsiteX0" fmla="*/ 7273 w 1047357"/>
              <a:gd name="connsiteY0" fmla="*/ 396125 h 1029160"/>
              <a:gd name="connsiteX1" fmla="*/ 828152 w 1047357"/>
              <a:gd name="connsiteY1" fmla="*/ 3883 h 1029160"/>
              <a:gd name="connsiteX2" fmla="*/ 1004177 w 1047357"/>
              <a:gd name="connsiteY2" fmla="*/ 576958 h 1029160"/>
              <a:gd name="connsiteX3" fmla="*/ 442603 w 1047357"/>
              <a:gd name="connsiteY3" fmla="*/ 1010144 h 1029160"/>
              <a:gd name="connsiteX4" fmla="*/ 7273 w 1047357"/>
              <a:gd name="connsiteY4" fmla="*/ 396125 h 1029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357" h="1029160">
                <a:moveTo>
                  <a:pt x="7273" y="396125"/>
                </a:moveTo>
                <a:cubicBezTo>
                  <a:pt x="57883" y="201119"/>
                  <a:pt x="532348" y="-33080"/>
                  <a:pt x="828152" y="3883"/>
                </a:cubicBezTo>
                <a:cubicBezTo>
                  <a:pt x="1123956" y="40846"/>
                  <a:pt x="1050074" y="430420"/>
                  <a:pt x="1004177" y="576958"/>
                </a:cubicBezTo>
                <a:cubicBezTo>
                  <a:pt x="909414" y="867463"/>
                  <a:pt x="707700" y="1098286"/>
                  <a:pt x="442603" y="1010144"/>
                </a:cubicBezTo>
                <a:cubicBezTo>
                  <a:pt x="177506" y="922002"/>
                  <a:pt x="-43337" y="591131"/>
                  <a:pt x="7273" y="396125"/>
                </a:cubicBezTo>
                <a:close/>
              </a:path>
            </a:pathLst>
          </a:custGeom>
          <a:solidFill>
            <a:schemeClr val="bg1">
              <a:lumMod val="95000"/>
            </a:schemeClr>
          </a:solidFill>
          <a:ln w="12700">
            <a:miter lim="400000"/>
          </a:ln>
          <a:extLst>
            <a:ext uri="{C572A759-6A51-4108-AA02-DFA0A04FC94B}">
              <ma14:wrappingTextBoxFlag xmlns:ma14="http://schemas.microsoft.com/office/mac/drawingml/2011/main" xmlns="" val="1"/>
            </a:ext>
          </a:extLst>
        </p:spPr>
        <p:txBody>
          <a:bodyPr anchor="ctr">
            <a:normAutofit/>
          </a:bodyPr>
          <a:lstStyle>
            <a:lvl1pPr algn="ctr">
              <a:defRPr sz="3000"/>
            </a:lvl1pPr>
          </a:lstStyle>
          <a:p>
            <a:r>
              <a:rPr lang="nl-NL"/>
              <a:t>Hier ruimte voor een afbeelding.</a:t>
            </a:r>
          </a:p>
        </p:txBody>
      </p:sp>
    </p:spTree>
    <p:extLst>
      <p:ext uri="{BB962C8B-B14F-4D97-AF65-F5344CB8AC3E}">
        <p14:creationId xmlns:p14="http://schemas.microsoft.com/office/powerpoint/2010/main" val="250456101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kst + beeld A BLAUW">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AE8BD4DB-025B-294F-B918-FE04C5419B7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pic>
        <p:nvPicPr>
          <p:cNvPr id="5" name="Afbeelding 4">
            <a:extLst>
              <a:ext uri="{FF2B5EF4-FFF2-40B4-BE49-F238E27FC236}">
                <a16:creationId xmlns:a16="http://schemas.microsoft.com/office/drawing/2014/main" id="{19235F61-2CCF-2343-902B-B800FE7DD46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47000"/>
          <a:stretch/>
        </p:blipFill>
        <p:spPr>
          <a:xfrm>
            <a:off x="11460480" y="0"/>
            <a:ext cx="12923520" cy="13716000"/>
          </a:xfrm>
          <a:prstGeom prst="rect">
            <a:avLst/>
          </a:prstGeom>
        </p:spPr>
      </p:pic>
      <p:sp>
        <p:nvSpPr>
          <p:cNvPr id="15" name="Shape 70">
            <a:extLst>
              <a:ext uri="{FF2B5EF4-FFF2-40B4-BE49-F238E27FC236}">
                <a16:creationId xmlns:a16="http://schemas.microsoft.com/office/drawing/2014/main" id="{50808FCF-65FC-4F47-A8F0-E2F33EC1560E}"/>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afbeelding, grafiek, tabel etc.</a:t>
            </a:r>
          </a:p>
        </p:txBody>
      </p:sp>
      <p:sp>
        <p:nvSpPr>
          <p:cNvPr id="16" name="Shape 130">
            <a:extLst>
              <a:ext uri="{FF2B5EF4-FFF2-40B4-BE49-F238E27FC236}">
                <a16:creationId xmlns:a16="http://schemas.microsoft.com/office/drawing/2014/main" id="{6B00C4E2-4DED-5E46-A219-8AF3A8C96AC1}"/>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7" name="Shape 130">
            <a:extLst>
              <a:ext uri="{FF2B5EF4-FFF2-40B4-BE49-F238E27FC236}">
                <a16:creationId xmlns:a16="http://schemas.microsoft.com/office/drawing/2014/main" id="{1416F146-BA6F-C04A-AABA-049FD46BAA11}"/>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8" name="Tijdelijke aanduiding voor tekst 3">
            <a:extLst>
              <a:ext uri="{FF2B5EF4-FFF2-40B4-BE49-F238E27FC236}">
                <a16:creationId xmlns:a16="http://schemas.microsoft.com/office/drawing/2014/main" id="{738213C6-3E3B-1C4A-BBBF-6511C3496C4F}"/>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1" name="Shape 70">
            <a:extLst>
              <a:ext uri="{FF2B5EF4-FFF2-40B4-BE49-F238E27FC236}">
                <a16:creationId xmlns:a16="http://schemas.microsoft.com/office/drawing/2014/main" id="{87F2EECF-C76F-2443-8435-336AFA7C8B70}"/>
              </a:ext>
            </a:extLst>
          </p:cNvPr>
          <p:cNvSpPr>
            <a:spLocks noGrp="1"/>
          </p:cNvSpPr>
          <p:nvPr>
            <p:ph type="body" idx="18" hasCustomPrompt="1"/>
          </p:nvPr>
        </p:nvSpPr>
        <p:spPr>
          <a:xfrm>
            <a:off x="15073039" y="5444308"/>
            <a:ext cx="8414963" cy="1271018"/>
          </a:xfrm>
          <a:prstGeom prst="rect">
            <a:avLst/>
          </a:prstGeom>
        </p:spPr>
        <p:txBody>
          <a:bodyPr numCol="1" spcCol="917282"/>
          <a:lstStyle>
            <a:lvl1pPr algn="l" defTabSz="1828708">
              <a:defRPr sz="3000" b="0">
                <a:latin typeface="Arial"/>
                <a:ea typeface="Arial"/>
                <a:cs typeface="Arial"/>
                <a:sym typeface="Arial"/>
              </a:defRPr>
            </a:lvl1pPr>
          </a:lstStyle>
          <a:p>
            <a:r>
              <a:rPr lang="nl-NL"/>
              <a:t>Hier ruimte voor een beeld. </a:t>
            </a:r>
            <a:br>
              <a:rPr lang="nl-NL"/>
            </a:br>
            <a:r>
              <a:rPr lang="nl-NL"/>
              <a:t>Daarna dit tekstblok verwijderen.</a:t>
            </a:r>
          </a:p>
        </p:txBody>
      </p:sp>
    </p:spTree>
    <p:extLst>
      <p:ext uri="{BB962C8B-B14F-4D97-AF65-F5344CB8AC3E}">
        <p14:creationId xmlns:p14="http://schemas.microsoft.com/office/powerpoint/2010/main" val="848288826"/>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kst + beeld B BLAUW">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BD61E2AD-6C98-3F42-A28E-C124CDE186C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pic>
        <p:nvPicPr>
          <p:cNvPr id="4" name="Afbeelding 3">
            <a:extLst>
              <a:ext uri="{FF2B5EF4-FFF2-40B4-BE49-F238E27FC236}">
                <a16:creationId xmlns:a16="http://schemas.microsoft.com/office/drawing/2014/main" id="{B04D86C4-1C47-F949-83D1-81A61BD30F4D}"/>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47250"/>
          <a:stretch/>
        </p:blipFill>
        <p:spPr>
          <a:xfrm>
            <a:off x="11521440" y="0"/>
            <a:ext cx="12862560" cy="13716000"/>
          </a:xfrm>
          <a:prstGeom prst="rect">
            <a:avLst/>
          </a:prstGeom>
        </p:spPr>
      </p:pic>
      <p:sp>
        <p:nvSpPr>
          <p:cNvPr id="15" name="Shape 70">
            <a:extLst>
              <a:ext uri="{FF2B5EF4-FFF2-40B4-BE49-F238E27FC236}">
                <a16:creationId xmlns:a16="http://schemas.microsoft.com/office/drawing/2014/main" id="{50808FCF-65FC-4F47-A8F0-E2F33EC1560E}"/>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afbeelding, grafiek, tabel etc.</a:t>
            </a:r>
          </a:p>
        </p:txBody>
      </p:sp>
      <p:sp>
        <p:nvSpPr>
          <p:cNvPr id="16" name="Shape 130">
            <a:extLst>
              <a:ext uri="{FF2B5EF4-FFF2-40B4-BE49-F238E27FC236}">
                <a16:creationId xmlns:a16="http://schemas.microsoft.com/office/drawing/2014/main" id="{6B00C4E2-4DED-5E46-A219-8AF3A8C96AC1}"/>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7" name="Shape 130">
            <a:extLst>
              <a:ext uri="{FF2B5EF4-FFF2-40B4-BE49-F238E27FC236}">
                <a16:creationId xmlns:a16="http://schemas.microsoft.com/office/drawing/2014/main" id="{1416F146-BA6F-C04A-AABA-049FD46BAA11}"/>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8" name="Tijdelijke aanduiding voor tekst 3">
            <a:extLst>
              <a:ext uri="{FF2B5EF4-FFF2-40B4-BE49-F238E27FC236}">
                <a16:creationId xmlns:a16="http://schemas.microsoft.com/office/drawing/2014/main" id="{738213C6-3E3B-1C4A-BBBF-6511C3496C4F}"/>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3" name="Shape 70">
            <a:extLst>
              <a:ext uri="{FF2B5EF4-FFF2-40B4-BE49-F238E27FC236}">
                <a16:creationId xmlns:a16="http://schemas.microsoft.com/office/drawing/2014/main" id="{1DCEF0FF-E081-4443-A8AD-160293834274}"/>
              </a:ext>
            </a:extLst>
          </p:cNvPr>
          <p:cNvSpPr>
            <a:spLocks noGrp="1"/>
          </p:cNvSpPr>
          <p:nvPr>
            <p:ph type="body" idx="18" hasCustomPrompt="1"/>
          </p:nvPr>
        </p:nvSpPr>
        <p:spPr>
          <a:xfrm>
            <a:off x="15073039" y="5444308"/>
            <a:ext cx="8414963" cy="1271018"/>
          </a:xfrm>
          <a:prstGeom prst="rect">
            <a:avLst/>
          </a:prstGeom>
        </p:spPr>
        <p:txBody>
          <a:bodyPr numCol="1" spcCol="917282"/>
          <a:lstStyle>
            <a:lvl1pPr algn="l" defTabSz="1828708">
              <a:defRPr sz="3000" b="0">
                <a:latin typeface="Arial"/>
                <a:ea typeface="Arial"/>
                <a:cs typeface="Arial"/>
                <a:sym typeface="Arial"/>
              </a:defRPr>
            </a:lvl1pPr>
          </a:lstStyle>
          <a:p>
            <a:r>
              <a:rPr lang="nl-NL"/>
              <a:t>Hier ruimte voor een beeld. </a:t>
            </a:r>
            <a:br>
              <a:rPr lang="nl-NL"/>
            </a:br>
            <a:r>
              <a:rPr lang="nl-NL"/>
              <a:t>Daarna dit tekstblok verwijderen.</a:t>
            </a:r>
          </a:p>
        </p:txBody>
      </p:sp>
    </p:spTree>
    <p:extLst>
      <p:ext uri="{BB962C8B-B14F-4D97-AF65-F5344CB8AC3E}">
        <p14:creationId xmlns:p14="http://schemas.microsoft.com/office/powerpoint/2010/main" val="3900256256"/>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Hoofdstuktitel BEIGE">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BD5D87A8-90F5-6B43-A311-9F049F4782C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11" name="Shape 35">
            <a:extLst>
              <a:ext uri="{FF2B5EF4-FFF2-40B4-BE49-F238E27FC236}">
                <a16:creationId xmlns:a16="http://schemas.microsoft.com/office/drawing/2014/main" id="{49161AEA-FF2F-6E45-BC07-F8A641B54F46}"/>
              </a:ext>
            </a:extLst>
          </p:cNvPr>
          <p:cNvSpPr>
            <a:spLocks noGrp="1"/>
          </p:cNvSpPr>
          <p:nvPr>
            <p:ph type="body" sz="half" idx="13" hasCustomPrompt="1"/>
          </p:nvPr>
        </p:nvSpPr>
        <p:spPr>
          <a:xfrm>
            <a:off x="3715474" y="3314660"/>
            <a:ext cx="14873468" cy="4796185"/>
          </a:xfrm>
          <a:prstGeom prst="rect">
            <a:avLst/>
          </a:prstGeom>
        </p:spPr>
        <p:txBody>
          <a:bodyPr wrap="square">
            <a:spAutoFit/>
          </a:bodyPr>
          <a:lstStyle/>
          <a:p>
            <a:pPr algn="l">
              <a:lnSpc>
                <a:spcPts val="12200"/>
              </a:lnSpc>
              <a:defRPr sz="12000" b="1">
                <a:latin typeface="Arial"/>
                <a:ea typeface="Arial"/>
                <a:cs typeface="Arial"/>
                <a:sym typeface="Arial"/>
              </a:defRPr>
            </a:pPr>
            <a:r>
              <a:rPr err="1"/>
              <a:t>Titel</a:t>
            </a:r>
            <a:r>
              <a:t> over</a:t>
            </a:r>
            <a:r>
              <a:rPr lang="nl-NL"/>
              <a:t> </a:t>
            </a:r>
            <a:br>
              <a:rPr lang="nl-NL"/>
            </a:br>
            <a:r>
              <a:rPr err="1"/>
              <a:t>maximaal</a:t>
            </a:r>
            <a:r>
              <a:t> 3 </a:t>
            </a:r>
            <a:br>
              <a:rPr lang="nl-NL"/>
            </a:br>
            <a:r>
              <a:t>regels</a:t>
            </a:r>
          </a:p>
        </p:txBody>
      </p:sp>
      <p:sp>
        <p:nvSpPr>
          <p:cNvPr id="12" name="Shape 35">
            <a:extLst>
              <a:ext uri="{FF2B5EF4-FFF2-40B4-BE49-F238E27FC236}">
                <a16:creationId xmlns:a16="http://schemas.microsoft.com/office/drawing/2014/main" id="{11A056EA-DF51-164B-8A25-344997A0DF57}"/>
              </a:ext>
            </a:extLst>
          </p:cNvPr>
          <p:cNvSpPr>
            <a:spLocks noGrp="1"/>
          </p:cNvSpPr>
          <p:nvPr>
            <p:ph type="body" sz="half" idx="16" hasCustomPrompt="1"/>
          </p:nvPr>
        </p:nvSpPr>
        <p:spPr>
          <a:xfrm>
            <a:off x="2537408" y="3314660"/>
            <a:ext cx="1178066" cy="1667123"/>
          </a:xfrm>
          <a:prstGeom prst="rect">
            <a:avLst/>
          </a:prstGeom>
        </p:spPr>
        <p:txBody>
          <a:bodyPr wrap="square">
            <a:spAutoFit/>
          </a:bodyPr>
          <a:lstStyle>
            <a:lvl1pPr>
              <a:defRPr>
                <a:solidFill>
                  <a:srgbClr val="FF731F"/>
                </a:solidFill>
              </a:defRPr>
            </a:lvl1pPr>
          </a:lstStyle>
          <a:p>
            <a:pPr algn="l">
              <a:lnSpc>
                <a:spcPts val="12200"/>
              </a:lnSpc>
              <a:defRPr sz="12000" b="1">
                <a:latin typeface="Arial"/>
                <a:ea typeface="Arial"/>
                <a:cs typeface="Arial"/>
                <a:sym typeface="Arial"/>
              </a:defRPr>
            </a:pPr>
            <a:r>
              <a:rPr lang="nl-NL"/>
              <a:t>#</a:t>
            </a:r>
            <a:endParaRPr/>
          </a:p>
        </p:txBody>
      </p:sp>
      <p:sp>
        <p:nvSpPr>
          <p:cNvPr id="14" name="Shape 36">
            <a:extLst>
              <a:ext uri="{FF2B5EF4-FFF2-40B4-BE49-F238E27FC236}">
                <a16:creationId xmlns:a16="http://schemas.microsoft.com/office/drawing/2014/main" id="{E6144C82-F9A0-E045-91BB-7BDB12369E5D}"/>
              </a:ext>
            </a:extLst>
          </p:cNvPr>
          <p:cNvSpPr>
            <a:spLocks noGrp="1"/>
          </p:cNvSpPr>
          <p:nvPr>
            <p:ph type="body" sz="quarter" idx="15" hasCustomPrompt="1"/>
          </p:nvPr>
        </p:nvSpPr>
        <p:spPr>
          <a:xfrm>
            <a:off x="3715474" y="10448284"/>
            <a:ext cx="10165964" cy="977221"/>
          </a:xfrm>
          <a:prstGeom prst="rect">
            <a:avLst/>
          </a:prstGeom>
        </p:spPr>
        <p:txBody>
          <a:bodyPr numCol="1" spcCol="644471"/>
          <a:lstStyle>
            <a:lvl1pPr algn="l" defTabSz="1828708">
              <a:lnSpc>
                <a:spcPct val="90000"/>
              </a:lnSpc>
              <a:defRPr sz="3000" b="0" i="1">
                <a:latin typeface="Arial"/>
                <a:ea typeface="Arial"/>
                <a:cs typeface="Arial"/>
                <a:sym typeface="Arial"/>
              </a:defRPr>
            </a:lvl1pPr>
          </a:lstStyle>
          <a:p>
            <a:r>
              <a:rPr err="1"/>
              <a:t>Eventuele</a:t>
            </a:r>
            <a:r>
              <a:t> </a:t>
            </a:r>
            <a:r>
              <a:rPr err="1"/>
              <a:t>onderrege</a:t>
            </a:r>
            <a:r>
              <a:rPr lang="nl-NL"/>
              <a:t>l</a:t>
            </a:r>
            <a:endParaRPr/>
          </a:p>
        </p:txBody>
      </p:sp>
    </p:spTree>
    <p:extLst>
      <p:ext uri="{BB962C8B-B14F-4D97-AF65-F5344CB8AC3E}">
        <p14:creationId xmlns:p14="http://schemas.microsoft.com/office/powerpoint/2010/main" val="3736723034"/>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kst BEIGE">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696BDC0-5DE7-044D-8763-7B4FA00F69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12" name="Shape 130">
            <a:extLst>
              <a:ext uri="{FF2B5EF4-FFF2-40B4-BE49-F238E27FC236}">
                <a16:creationId xmlns:a16="http://schemas.microsoft.com/office/drawing/2014/main" id="{563AC416-CAE0-434B-82A9-776631BA1C9E}"/>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3" name="Shape 118">
            <a:extLst>
              <a:ext uri="{FF2B5EF4-FFF2-40B4-BE49-F238E27FC236}">
                <a16:creationId xmlns:a16="http://schemas.microsoft.com/office/drawing/2014/main" id="{22A1316F-3866-4045-B245-F38D59501147}"/>
              </a:ext>
            </a:extLst>
          </p:cNvPr>
          <p:cNvSpPr>
            <a:spLocks noGrp="1"/>
          </p:cNvSpPr>
          <p:nvPr>
            <p:ph type="body" idx="13" hasCustomPrompt="1"/>
          </p:nvPr>
        </p:nvSpPr>
        <p:spPr>
          <a:xfrm>
            <a:off x="2777407" y="4343398"/>
            <a:ext cx="15811521" cy="7491167"/>
          </a:xfrm>
          <a:prstGeom prst="rect">
            <a:avLst/>
          </a:prstGeom>
        </p:spPr>
        <p:txBody>
          <a:bodyPr numCol="2" spcCol="917282"/>
          <a:lstStyle>
            <a:lvl1pPr algn="l" defTabSz="1828708">
              <a:defRPr sz="3000" b="0">
                <a:latin typeface="Arial"/>
                <a:ea typeface="Arial"/>
                <a:cs typeface="Arial"/>
                <a:sym typeface="Arial"/>
              </a:defRPr>
            </a:lvl1pPr>
          </a:lstStyle>
          <a:p>
            <a:r>
              <a:rPr lang="nl-NL"/>
              <a:t>Dit is een alleen-tekst-pagina. Hier kan veel tekst, over twee kolommen, geplaatst worden.</a:t>
            </a:r>
          </a:p>
        </p:txBody>
      </p:sp>
      <p:sp>
        <p:nvSpPr>
          <p:cNvPr id="14" name="Shape 130">
            <a:extLst>
              <a:ext uri="{FF2B5EF4-FFF2-40B4-BE49-F238E27FC236}">
                <a16:creationId xmlns:a16="http://schemas.microsoft.com/office/drawing/2014/main" id="{9D7F4EA2-5051-7A4A-AB13-3C3929E7D669}"/>
              </a:ext>
            </a:extLst>
          </p:cNvPr>
          <p:cNvSpPr>
            <a:spLocks noGrp="1"/>
          </p:cNvSpPr>
          <p:nvPr>
            <p:ph type="body" sz="quarter" idx="16"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5" name="Tijdelijke aanduiding voor tekst 3">
            <a:extLst>
              <a:ext uri="{FF2B5EF4-FFF2-40B4-BE49-F238E27FC236}">
                <a16:creationId xmlns:a16="http://schemas.microsoft.com/office/drawing/2014/main" id="{7E112794-CBCF-C048-BCC9-C6534F99C95C}"/>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Tree>
    <p:extLst>
      <p:ext uri="{BB962C8B-B14F-4D97-AF65-F5344CB8AC3E}">
        <p14:creationId xmlns:p14="http://schemas.microsoft.com/office/powerpoint/2010/main" val="3674991772"/>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ekst + tekstplectrum wit BEIGE">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FFABE2FF-B64A-3648-834F-8F4CECC204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13" name="Shape 70">
            <a:extLst>
              <a:ext uri="{FF2B5EF4-FFF2-40B4-BE49-F238E27FC236}">
                <a16:creationId xmlns:a16="http://schemas.microsoft.com/office/drawing/2014/main" id="{A58ACC6B-30E9-F84F-BD9F-0B20F8C2EDB6}"/>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quote in een plectrum.</a:t>
            </a:r>
          </a:p>
        </p:txBody>
      </p:sp>
      <p:sp>
        <p:nvSpPr>
          <p:cNvPr id="14" name="Shape 130">
            <a:extLst>
              <a:ext uri="{FF2B5EF4-FFF2-40B4-BE49-F238E27FC236}">
                <a16:creationId xmlns:a16="http://schemas.microsoft.com/office/drawing/2014/main" id="{59C77950-826E-3D4A-AF80-FB7FDE60636B}"/>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5" name="Shape 130">
            <a:extLst>
              <a:ext uri="{FF2B5EF4-FFF2-40B4-BE49-F238E27FC236}">
                <a16:creationId xmlns:a16="http://schemas.microsoft.com/office/drawing/2014/main" id="{A4D18B6C-B519-BF49-97DC-4C58F2B3E7D5}"/>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6" name="Tijdelijke aanduiding voor tekst 3">
            <a:extLst>
              <a:ext uri="{FF2B5EF4-FFF2-40B4-BE49-F238E27FC236}">
                <a16:creationId xmlns:a16="http://schemas.microsoft.com/office/drawing/2014/main" id="{3734ADF9-2B2F-0C47-A14D-5B1A375930D2}"/>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0" name="Tijdelijke aanduiding voor tekst 7">
            <a:extLst>
              <a:ext uri="{FF2B5EF4-FFF2-40B4-BE49-F238E27FC236}">
                <a16:creationId xmlns:a16="http://schemas.microsoft.com/office/drawing/2014/main" id="{EF0023CA-B39B-5548-B694-4E98BF9AD60A}"/>
              </a:ext>
            </a:extLst>
          </p:cNvPr>
          <p:cNvSpPr>
            <a:spLocks noGrp="1"/>
          </p:cNvSpPr>
          <p:nvPr>
            <p:ph type="body" sz="quarter" idx="19" hasCustomPrompt="1"/>
          </p:nvPr>
        </p:nvSpPr>
        <p:spPr>
          <a:xfrm>
            <a:off x="12513475" y="2940053"/>
            <a:ext cx="8071740" cy="7926421"/>
          </a:xfrm>
          <a:custGeom>
            <a:avLst/>
            <a:gdLst>
              <a:gd name="connsiteX0" fmla="*/ 0 w 2792413"/>
              <a:gd name="connsiteY0" fmla="*/ 1505744 h 3011487"/>
              <a:gd name="connsiteX1" fmla="*/ 1396207 w 2792413"/>
              <a:gd name="connsiteY1" fmla="*/ 0 h 3011487"/>
              <a:gd name="connsiteX2" fmla="*/ 2792413 w 2792413"/>
              <a:gd name="connsiteY2" fmla="*/ 1505744 h 3011487"/>
              <a:gd name="connsiteX3" fmla="*/ 1396207 w 2792413"/>
              <a:gd name="connsiteY3" fmla="*/ 3011487 h 3011487"/>
              <a:gd name="connsiteX4" fmla="*/ 0 w 2792413"/>
              <a:gd name="connsiteY4" fmla="*/ 1505744 h 3011487"/>
              <a:gd name="connsiteX0" fmla="*/ 0 w 7662895"/>
              <a:gd name="connsiteY0" fmla="*/ 1688624 h 3194367"/>
              <a:gd name="connsiteX1" fmla="*/ 7662895 w 7662895"/>
              <a:gd name="connsiteY1" fmla="*/ 0 h 3194367"/>
              <a:gd name="connsiteX2" fmla="*/ 2792413 w 7662895"/>
              <a:gd name="connsiteY2" fmla="*/ 1688624 h 3194367"/>
              <a:gd name="connsiteX3" fmla="*/ 1396207 w 7662895"/>
              <a:gd name="connsiteY3" fmla="*/ 3194367 h 3194367"/>
              <a:gd name="connsiteX4" fmla="*/ 0 w 7662895"/>
              <a:gd name="connsiteY4" fmla="*/ 1688624 h 3194367"/>
              <a:gd name="connsiteX0" fmla="*/ 0 w 8790877"/>
              <a:gd name="connsiteY0" fmla="*/ 1688624 h 6126512"/>
              <a:gd name="connsiteX1" fmla="*/ 7662895 w 8790877"/>
              <a:gd name="connsiteY1" fmla="*/ 0 h 6126512"/>
              <a:gd name="connsiteX2" fmla="*/ 8790877 w 8790877"/>
              <a:gd name="connsiteY2" fmla="*/ 6126512 h 6126512"/>
              <a:gd name="connsiteX3" fmla="*/ 1396207 w 8790877"/>
              <a:gd name="connsiteY3" fmla="*/ 3194367 h 6126512"/>
              <a:gd name="connsiteX4" fmla="*/ 0 w 8790877"/>
              <a:gd name="connsiteY4" fmla="*/ 1688624 h 6126512"/>
              <a:gd name="connsiteX0" fmla="*/ 0 w 8790877"/>
              <a:gd name="connsiteY0" fmla="*/ 1688624 h 9217215"/>
              <a:gd name="connsiteX1" fmla="*/ 7662895 w 8790877"/>
              <a:gd name="connsiteY1" fmla="*/ 0 h 9217215"/>
              <a:gd name="connsiteX2" fmla="*/ 8790877 w 8790877"/>
              <a:gd name="connsiteY2" fmla="*/ 6126512 h 9217215"/>
              <a:gd name="connsiteX3" fmla="*/ 3383503 w 8790877"/>
              <a:gd name="connsiteY3" fmla="*/ 9217215 h 9217215"/>
              <a:gd name="connsiteX4" fmla="*/ 0 w 8790877"/>
              <a:gd name="connsiteY4" fmla="*/ 1688624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78565 h 9288212"/>
              <a:gd name="connsiteX1" fmla="*/ 7979887 w 9107869"/>
              <a:gd name="connsiteY1" fmla="*/ 70997 h 9288212"/>
              <a:gd name="connsiteX2" fmla="*/ 9107869 w 9107869"/>
              <a:gd name="connsiteY2" fmla="*/ 6197509 h 9288212"/>
              <a:gd name="connsiteX3" fmla="*/ 3700495 w 9107869"/>
              <a:gd name="connsiteY3" fmla="*/ 9288212 h 9288212"/>
              <a:gd name="connsiteX4" fmla="*/ 0 w 9107869"/>
              <a:gd name="connsiteY4" fmla="*/ 3978565 h 9288212"/>
              <a:gd name="connsiteX0" fmla="*/ 0 w 9107869"/>
              <a:gd name="connsiteY0" fmla="*/ 3969822 h 9279469"/>
              <a:gd name="connsiteX1" fmla="*/ 7979887 w 9107869"/>
              <a:gd name="connsiteY1" fmla="*/ 62254 h 9279469"/>
              <a:gd name="connsiteX2" fmla="*/ 9107869 w 9107869"/>
              <a:gd name="connsiteY2" fmla="*/ 6188766 h 9279469"/>
              <a:gd name="connsiteX3" fmla="*/ 3700495 w 9107869"/>
              <a:gd name="connsiteY3" fmla="*/ 9279469 h 9279469"/>
              <a:gd name="connsiteX4" fmla="*/ 0 w 9107869"/>
              <a:gd name="connsiteY4" fmla="*/ 3969822 h 9279469"/>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1921 w 9109790"/>
              <a:gd name="connsiteY0" fmla="*/ 3980199 h 9289846"/>
              <a:gd name="connsiteX1" fmla="*/ 7981808 w 9109790"/>
              <a:gd name="connsiteY1" fmla="*/ 72631 h 9289846"/>
              <a:gd name="connsiteX2" fmla="*/ 9109790 w 9109790"/>
              <a:gd name="connsiteY2" fmla="*/ 6199143 h 9289846"/>
              <a:gd name="connsiteX3" fmla="*/ 3702416 w 9109790"/>
              <a:gd name="connsiteY3" fmla="*/ 9289846 h 9289846"/>
              <a:gd name="connsiteX4" fmla="*/ 1921 w 9109790"/>
              <a:gd name="connsiteY4" fmla="*/ 3980199 h 9289846"/>
              <a:gd name="connsiteX0" fmla="*/ 1658 w 9109527"/>
              <a:gd name="connsiteY0" fmla="*/ 3980199 h 9289846"/>
              <a:gd name="connsiteX1" fmla="*/ 7981545 w 9109527"/>
              <a:gd name="connsiteY1" fmla="*/ 72631 h 9289846"/>
              <a:gd name="connsiteX2" fmla="*/ 9109527 w 9109527"/>
              <a:gd name="connsiteY2" fmla="*/ 6199143 h 9289846"/>
              <a:gd name="connsiteX3" fmla="*/ 3702153 w 9109527"/>
              <a:gd name="connsiteY3" fmla="*/ 9289846 h 9289846"/>
              <a:gd name="connsiteX4" fmla="*/ 1658 w 9109527"/>
              <a:gd name="connsiteY4" fmla="*/ 3980199 h 9289846"/>
              <a:gd name="connsiteX0" fmla="*/ 1658 w 9109527"/>
              <a:gd name="connsiteY0" fmla="*/ 3977249 h 9286896"/>
              <a:gd name="connsiteX1" fmla="*/ 7981545 w 9109527"/>
              <a:gd name="connsiteY1" fmla="*/ 69681 h 9286896"/>
              <a:gd name="connsiteX2" fmla="*/ 9109527 w 9109527"/>
              <a:gd name="connsiteY2" fmla="*/ 6196193 h 9286896"/>
              <a:gd name="connsiteX3" fmla="*/ 3702153 w 9109527"/>
              <a:gd name="connsiteY3" fmla="*/ 9286896 h 9286896"/>
              <a:gd name="connsiteX4" fmla="*/ 1658 w 9109527"/>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608820"/>
              <a:gd name="connsiteX1" fmla="*/ 7979887 w 9107869"/>
              <a:gd name="connsiteY1" fmla="*/ 69681 h 9608820"/>
              <a:gd name="connsiteX2" fmla="*/ 9107869 w 9107869"/>
              <a:gd name="connsiteY2" fmla="*/ 6196193 h 9608820"/>
              <a:gd name="connsiteX3" fmla="*/ 3700495 w 9107869"/>
              <a:gd name="connsiteY3" fmla="*/ 9286896 h 9608820"/>
              <a:gd name="connsiteX4" fmla="*/ 0 w 9107869"/>
              <a:gd name="connsiteY4" fmla="*/ 3977249 h 9608820"/>
              <a:gd name="connsiteX0" fmla="*/ 0 w 9627336"/>
              <a:gd name="connsiteY0" fmla="*/ 3977249 h 9608820"/>
              <a:gd name="connsiteX1" fmla="*/ 7979887 w 9627336"/>
              <a:gd name="connsiteY1" fmla="*/ 69681 h 9608820"/>
              <a:gd name="connsiteX2" fmla="*/ 9107869 w 9627336"/>
              <a:gd name="connsiteY2" fmla="*/ 6196193 h 9608820"/>
              <a:gd name="connsiteX3" fmla="*/ 3700495 w 9627336"/>
              <a:gd name="connsiteY3" fmla="*/ 9286896 h 9608820"/>
              <a:gd name="connsiteX4" fmla="*/ 0 w 9627336"/>
              <a:gd name="connsiteY4" fmla="*/ 3977249 h 9608820"/>
              <a:gd name="connsiteX0" fmla="*/ 0 w 9867548"/>
              <a:gd name="connsiteY0" fmla="*/ 3977249 h 9608820"/>
              <a:gd name="connsiteX1" fmla="*/ 7979887 w 9867548"/>
              <a:gd name="connsiteY1" fmla="*/ 69681 h 9608820"/>
              <a:gd name="connsiteX2" fmla="*/ 9107869 w 9867548"/>
              <a:gd name="connsiteY2" fmla="*/ 6196193 h 9608820"/>
              <a:gd name="connsiteX3" fmla="*/ 3700495 w 9867548"/>
              <a:gd name="connsiteY3" fmla="*/ 9286896 h 9608820"/>
              <a:gd name="connsiteX4" fmla="*/ 0 w 9867548"/>
              <a:gd name="connsiteY4" fmla="*/ 3977249 h 9608820"/>
              <a:gd name="connsiteX0" fmla="*/ 0 w 9650355"/>
              <a:gd name="connsiteY0" fmla="*/ 3977249 h 9608820"/>
              <a:gd name="connsiteX1" fmla="*/ 7979887 w 9650355"/>
              <a:gd name="connsiteY1" fmla="*/ 69681 h 9608820"/>
              <a:gd name="connsiteX2" fmla="*/ 9107869 w 9650355"/>
              <a:gd name="connsiteY2" fmla="*/ 6196193 h 9608820"/>
              <a:gd name="connsiteX3" fmla="*/ 3700495 w 9650355"/>
              <a:gd name="connsiteY3" fmla="*/ 9286896 h 9608820"/>
              <a:gd name="connsiteX4" fmla="*/ 0 w 9650355"/>
              <a:gd name="connsiteY4" fmla="*/ 3977249 h 9608820"/>
              <a:gd name="connsiteX0" fmla="*/ 0 w 9780827"/>
              <a:gd name="connsiteY0" fmla="*/ 3977249 h 9608820"/>
              <a:gd name="connsiteX1" fmla="*/ 7979887 w 9780827"/>
              <a:gd name="connsiteY1" fmla="*/ 69681 h 9608820"/>
              <a:gd name="connsiteX2" fmla="*/ 9107869 w 9780827"/>
              <a:gd name="connsiteY2" fmla="*/ 6196193 h 9608820"/>
              <a:gd name="connsiteX3" fmla="*/ 3700495 w 9780827"/>
              <a:gd name="connsiteY3" fmla="*/ 9286896 h 9608820"/>
              <a:gd name="connsiteX4" fmla="*/ 0 w 9780827"/>
              <a:gd name="connsiteY4" fmla="*/ 3977249 h 9608820"/>
              <a:gd name="connsiteX0" fmla="*/ 0 w 9780827"/>
              <a:gd name="connsiteY0" fmla="*/ 3969916 h 9601487"/>
              <a:gd name="connsiteX1" fmla="*/ 7979887 w 9780827"/>
              <a:gd name="connsiteY1" fmla="*/ 62348 h 9601487"/>
              <a:gd name="connsiteX2" fmla="*/ 9107869 w 9780827"/>
              <a:gd name="connsiteY2" fmla="*/ 6188860 h 9601487"/>
              <a:gd name="connsiteX3" fmla="*/ 3700495 w 9780827"/>
              <a:gd name="connsiteY3" fmla="*/ 9279563 h 9601487"/>
              <a:gd name="connsiteX4" fmla="*/ 0 w 9780827"/>
              <a:gd name="connsiteY4" fmla="*/ 3969916 h 9601487"/>
              <a:gd name="connsiteX0" fmla="*/ 0 w 9780827"/>
              <a:gd name="connsiteY0" fmla="*/ 3989762 h 9621333"/>
              <a:gd name="connsiteX1" fmla="*/ 7979887 w 9780827"/>
              <a:gd name="connsiteY1" fmla="*/ 82194 h 9621333"/>
              <a:gd name="connsiteX2" fmla="*/ 9107869 w 9780827"/>
              <a:gd name="connsiteY2" fmla="*/ 6208706 h 9621333"/>
              <a:gd name="connsiteX3" fmla="*/ 3700495 w 9780827"/>
              <a:gd name="connsiteY3" fmla="*/ 9299409 h 9621333"/>
              <a:gd name="connsiteX4" fmla="*/ 0 w 9780827"/>
              <a:gd name="connsiteY4" fmla="*/ 3989762 h 9621333"/>
              <a:gd name="connsiteX0" fmla="*/ 248 w 9781075"/>
              <a:gd name="connsiteY0" fmla="*/ 3989762 h 9621333"/>
              <a:gd name="connsiteX1" fmla="*/ 7980135 w 9781075"/>
              <a:gd name="connsiteY1" fmla="*/ 82194 h 9621333"/>
              <a:gd name="connsiteX2" fmla="*/ 9108117 w 9781075"/>
              <a:gd name="connsiteY2" fmla="*/ 6208706 h 9621333"/>
              <a:gd name="connsiteX3" fmla="*/ 3700743 w 9781075"/>
              <a:gd name="connsiteY3" fmla="*/ 9299409 h 9621333"/>
              <a:gd name="connsiteX4" fmla="*/ 248 w 9781075"/>
              <a:gd name="connsiteY4" fmla="*/ 3989762 h 9621333"/>
              <a:gd name="connsiteX0" fmla="*/ 184 w 9781011"/>
              <a:gd name="connsiteY0" fmla="*/ 3989762 h 9621333"/>
              <a:gd name="connsiteX1" fmla="*/ 7980071 w 9781011"/>
              <a:gd name="connsiteY1" fmla="*/ 82194 h 9621333"/>
              <a:gd name="connsiteX2" fmla="*/ 9108053 w 9781011"/>
              <a:gd name="connsiteY2" fmla="*/ 6208706 h 9621333"/>
              <a:gd name="connsiteX3" fmla="*/ 3700679 w 9781011"/>
              <a:gd name="connsiteY3" fmla="*/ 9299409 h 9621333"/>
              <a:gd name="connsiteX4" fmla="*/ 184 w 9781011"/>
              <a:gd name="connsiteY4" fmla="*/ 3989762 h 9621333"/>
              <a:gd name="connsiteX0" fmla="*/ 296 w 9781123"/>
              <a:gd name="connsiteY0" fmla="*/ 3989762 h 9621333"/>
              <a:gd name="connsiteX1" fmla="*/ 7980183 w 9781123"/>
              <a:gd name="connsiteY1" fmla="*/ 82194 h 9621333"/>
              <a:gd name="connsiteX2" fmla="*/ 9108165 w 9781123"/>
              <a:gd name="connsiteY2" fmla="*/ 6208706 h 9621333"/>
              <a:gd name="connsiteX3" fmla="*/ 3700791 w 9781123"/>
              <a:gd name="connsiteY3" fmla="*/ 9299409 h 9621333"/>
              <a:gd name="connsiteX4" fmla="*/ 296 w 9781123"/>
              <a:gd name="connsiteY4" fmla="*/ 3989762 h 9621333"/>
              <a:gd name="connsiteX0" fmla="*/ 296 w 9781123"/>
              <a:gd name="connsiteY0" fmla="*/ 3987003 h 9618574"/>
              <a:gd name="connsiteX1" fmla="*/ 7980183 w 9781123"/>
              <a:gd name="connsiteY1" fmla="*/ 79435 h 9618574"/>
              <a:gd name="connsiteX2" fmla="*/ 9108165 w 9781123"/>
              <a:gd name="connsiteY2" fmla="*/ 6205947 h 9618574"/>
              <a:gd name="connsiteX3" fmla="*/ 3700791 w 9781123"/>
              <a:gd name="connsiteY3" fmla="*/ 9296650 h 9618574"/>
              <a:gd name="connsiteX4" fmla="*/ 296 w 9781123"/>
              <a:gd name="connsiteY4" fmla="*/ 3987003 h 9618574"/>
              <a:gd name="connsiteX0" fmla="*/ 2799 w 9783626"/>
              <a:gd name="connsiteY0" fmla="*/ 3987003 h 9618574"/>
              <a:gd name="connsiteX1" fmla="*/ 7982686 w 9783626"/>
              <a:gd name="connsiteY1" fmla="*/ 79435 h 9618574"/>
              <a:gd name="connsiteX2" fmla="*/ 9110668 w 9783626"/>
              <a:gd name="connsiteY2" fmla="*/ 6205947 h 9618574"/>
              <a:gd name="connsiteX3" fmla="*/ 3703294 w 9783626"/>
              <a:gd name="connsiteY3" fmla="*/ 9296650 h 9618574"/>
              <a:gd name="connsiteX4" fmla="*/ 2799 w 9783626"/>
              <a:gd name="connsiteY4" fmla="*/ 3987003 h 9618574"/>
              <a:gd name="connsiteX0" fmla="*/ 2799 w 9783626"/>
              <a:gd name="connsiteY0" fmla="*/ 3997218 h 9628789"/>
              <a:gd name="connsiteX1" fmla="*/ 7982686 w 9783626"/>
              <a:gd name="connsiteY1" fmla="*/ 89650 h 9628789"/>
              <a:gd name="connsiteX2" fmla="*/ 9110668 w 9783626"/>
              <a:gd name="connsiteY2" fmla="*/ 6216162 h 9628789"/>
              <a:gd name="connsiteX3" fmla="*/ 3703294 w 9783626"/>
              <a:gd name="connsiteY3" fmla="*/ 9306865 h 9628789"/>
              <a:gd name="connsiteX4" fmla="*/ 2799 w 9783626"/>
              <a:gd name="connsiteY4" fmla="*/ 3997218 h 9628789"/>
              <a:gd name="connsiteX0" fmla="*/ 1587 w 9782414"/>
              <a:gd name="connsiteY0" fmla="*/ 3997218 h 9628789"/>
              <a:gd name="connsiteX1" fmla="*/ 7981474 w 9782414"/>
              <a:gd name="connsiteY1" fmla="*/ 89650 h 9628789"/>
              <a:gd name="connsiteX2" fmla="*/ 9109456 w 9782414"/>
              <a:gd name="connsiteY2" fmla="*/ 6216162 h 9628789"/>
              <a:gd name="connsiteX3" fmla="*/ 3702082 w 9782414"/>
              <a:gd name="connsiteY3" fmla="*/ 9306865 h 9628789"/>
              <a:gd name="connsiteX4" fmla="*/ 1587 w 9782414"/>
              <a:gd name="connsiteY4" fmla="*/ 3997218 h 9628789"/>
              <a:gd name="connsiteX0" fmla="*/ 2310 w 9783137"/>
              <a:gd name="connsiteY0" fmla="*/ 3997218 h 9628789"/>
              <a:gd name="connsiteX1" fmla="*/ 7982197 w 9783137"/>
              <a:gd name="connsiteY1" fmla="*/ 89650 h 9628789"/>
              <a:gd name="connsiteX2" fmla="*/ 9110179 w 9783137"/>
              <a:gd name="connsiteY2" fmla="*/ 6216162 h 9628789"/>
              <a:gd name="connsiteX3" fmla="*/ 3702805 w 9783137"/>
              <a:gd name="connsiteY3" fmla="*/ 9306865 h 9628789"/>
              <a:gd name="connsiteX4" fmla="*/ 2310 w 9783137"/>
              <a:gd name="connsiteY4" fmla="*/ 3997218 h 9628789"/>
              <a:gd name="connsiteX0" fmla="*/ 2310 w 9783137"/>
              <a:gd name="connsiteY0" fmla="*/ 3997218 h 9315438"/>
              <a:gd name="connsiteX1" fmla="*/ 7982197 w 9783137"/>
              <a:gd name="connsiteY1" fmla="*/ 89650 h 9315438"/>
              <a:gd name="connsiteX2" fmla="*/ 9110179 w 9783137"/>
              <a:gd name="connsiteY2" fmla="*/ 6216162 h 9315438"/>
              <a:gd name="connsiteX3" fmla="*/ 3702805 w 9783137"/>
              <a:gd name="connsiteY3" fmla="*/ 9306865 h 9315438"/>
              <a:gd name="connsiteX4" fmla="*/ 2310 w 9783137"/>
              <a:gd name="connsiteY4" fmla="*/ 3997218 h 9315438"/>
              <a:gd name="connsiteX0" fmla="*/ 2310 w 9783137"/>
              <a:gd name="connsiteY0" fmla="*/ 3997218 h 9607474"/>
              <a:gd name="connsiteX1" fmla="*/ 7982197 w 9783137"/>
              <a:gd name="connsiteY1" fmla="*/ 89650 h 9607474"/>
              <a:gd name="connsiteX2" fmla="*/ 9110179 w 9783137"/>
              <a:gd name="connsiteY2" fmla="*/ 6216162 h 9607474"/>
              <a:gd name="connsiteX3" fmla="*/ 3702805 w 9783137"/>
              <a:gd name="connsiteY3" fmla="*/ 9306865 h 9607474"/>
              <a:gd name="connsiteX4" fmla="*/ 2310 w 9783137"/>
              <a:gd name="connsiteY4" fmla="*/ 3997218 h 9607474"/>
              <a:gd name="connsiteX0" fmla="*/ 2310 w 9791880"/>
              <a:gd name="connsiteY0" fmla="*/ 3997218 h 9607474"/>
              <a:gd name="connsiteX1" fmla="*/ 7982197 w 9791880"/>
              <a:gd name="connsiteY1" fmla="*/ 89650 h 9607474"/>
              <a:gd name="connsiteX2" fmla="*/ 9110179 w 9791880"/>
              <a:gd name="connsiteY2" fmla="*/ 6216162 h 9607474"/>
              <a:gd name="connsiteX3" fmla="*/ 3702805 w 9791880"/>
              <a:gd name="connsiteY3" fmla="*/ 9306865 h 9607474"/>
              <a:gd name="connsiteX4" fmla="*/ 2310 w 9791880"/>
              <a:gd name="connsiteY4" fmla="*/ 3997218 h 9607474"/>
              <a:gd name="connsiteX0" fmla="*/ 2310 w 9791880"/>
              <a:gd name="connsiteY0" fmla="*/ 3997218 h 9613883"/>
              <a:gd name="connsiteX1" fmla="*/ 7982197 w 9791880"/>
              <a:gd name="connsiteY1" fmla="*/ 89650 h 9613883"/>
              <a:gd name="connsiteX2" fmla="*/ 9110179 w 9791880"/>
              <a:gd name="connsiteY2" fmla="*/ 6216162 h 9613883"/>
              <a:gd name="connsiteX3" fmla="*/ 3702805 w 9791880"/>
              <a:gd name="connsiteY3" fmla="*/ 9306865 h 9613883"/>
              <a:gd name="connsiteX4" fmla="*/ 2310 w 9791880"/>
              <a:gd name="connsiteY4" fmla="*/ 3997218 h 9613883"/>
              <a:gd name="connsiteX0" fmla="*/ 2310 w 9809475"/>
              <a:gd name="connsiteY0" fmla="*/ 3997218 h 9613883"/>
              <a:gd name="connsiteX1" fmla="*/ 7982197 w 9809475"/>
              <a:gd name="connsiteY1" fmla="*/ 89650 h 9613883"/>
              <a:gd name="connsiteX2" fmla="*/ 9110179 w 9809475"/>
              <a:gd name="connsiteY2" fmla="*/ 6216162 h 9613883"/>
              <a:gd name="connsiteX3" fmla="*/ 3702805 w 9809475"/>
              <a:gd name="connsiteY3" fmla="*/ 9306865 h 9613883"/>
              <a:gd name="connsiteX4" fmla="*/ 2310 w 9809475"/>
              <a:gd name="connsiteY4" fmla="*/ 3997218 h 9613883"/>
              <a:gd name="connsiteX0" fmla="*/ 2294 w 9809459"/>
              <a:gd name="connsiteY0" fmla="*/ 3997218 h 9613883"/>
              <a:gd name="connsiteX1" fmla="*/ 7982181 w 9809459"/>
              <a:gd name="connsiteY1" fmla="*/ 89650 h 9613883"/>
              <a:gd name="connsiteX2" fmla="*/ 9110163 w 9809459"/>
              <a:gd name="connsiteY2" fmla="*/ 6216162 h 9613883"/>
              <a:gd name="connsiteX3" fmla="*/ 3702789 w 9809459"/>
              <a:gd name="connsiteY3" fmla="*/ 9306865 h 9613883"/>
              <a:gd name="connsiteX4" fmla="*/ 2294 w 9809459"/>
              <a:gd name="connsiteY4" fmla="*/ 3997218 h 9613883"/>
              <a:gd name="connsiteX0" fmla="*/ 2294 w 9809459"/>
              <a:gd name="connsiteY0" fmla="*/ 3997218 h 9645946"/>
              <a:gd name="connsiteX1" fmla="*/ 7982181 w 9809459"/>
              <a:gd name="connsiteY1" fmla="*/ 89650 h 9645946"/>
              <a:gd name="connsiteX2" fmla="*/ 9110163 w 9809459"/>
              <a:gd name="connsiteY2" fmla="*/ 6216162 h 9645946"/>
              <a:gd name="connsiteX3" fmla="*/ 3702789 w 9809459"/>
              <a:gd name="connsiteY3" fmla="*/ 9306865 h 9645946"/>
              <a:gd name="connsiteX4" fmla="*/ 2294 w 9809459"/>
              <a:gd name="connsiteY4" fmla="*/ 3997218 h 9645946"/>
              <a:gd name="connsiteX0" fmla="*/ 2294 w 9809459"/>
              <a:gd name="connsiteY0" fmla="*/ 3994850 h 9643578"/>
              <a:gd name="connsiteX1" fmla="*/ 7982181 w 9809459"/>
              <a:gd name="connsiteY1" fmla="*/ 87282 h 9643578"/>
              <a:gd name="connsiteX2" fmla="*/ 9110163 w 9809459"/>
              <a:gd name="connsiteY2" fmla="*/ 6213794 h 9643578"/>
              <a:gd name="connsiteX3" fmla="*/ 3702789 w 9809459"/>
              <a:gd name="connsiteY3" fmla="*/ 9304497 h 9643578"/>
              <a:gd name="connsiteX4" fmla="*/ 2294 w 9809459"/>
              <a:gd name="connsiteY4" fmla="*/ 3994850 h 9643578"/>
              <a:gd name="connsiteX0" fmla="*/ 13213 w 9820378"/>
              <a:gd name="connsiteY0" fmla="*/ 3994850 h 9643578"/>
              <a:gd name="connsiteX1" fmla="*/ 7993100 w 9820378"/>
              <a:gd name="connsiteY1" fmla="*/ 87282 h 9643578"/>
              <a:gd name="connsiteX2" fmla="*/ 9121082 w 9820378"/>
              <a:gd name="connsiteY2" fmla="*/ 6213794 h 9643578"/>
              <a:gd name="connsiteX3" fmla="*/ 3713708 w 9820378"/>
              <a:gd name="connsiteY3" fmla="*/ 9304497 h 9643578"/>
              <a:gd name="connsiteX4" fmla="*/ 13213 w 9820378"/>
              <a:gd name="connsiteY4" fmla="*/ 3994850 h 9643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20378" h="9643578">
                <a:moveTo>
                  <a:pt x="13213" y="3994850"/>
                </a:moveTo>
                <a:cubicBezTo>
                  <a:pt x="295735" y="1204903"/>
                  <a:pt x="6284114" y="-402419"/>
                  <a:pt x="7993100" y="87282"/>
                </a:cubicBezTo>
                <a:cubicBezTo>
                  <a:pt x="10917222" y="873677"/>
                  <a:pt x="9561952" y="5281095"/>
                  <a:pt x="9121082" y="6213794"/>
                </a:cubicBezTo>
                <a:cubicBezTo>
                  <a:pt x="7428352" y="9901884"/>
                  <a:pt x="5199174" y="10005527"/>
                  <a:pt x="3713708" y="9304497"/>
                </a:cubicBezTo>
                <a:cubicBezTo>
                  <a:pt x="1529234" y="8217367"/>
                  <a:pt x="-167561" y="6106108"/>
                  <a:pt x="13213" y="3994850"/>
                </a:cubicBezTo>
                <a:close/>
              </a:path>
            </a:pathLst>
          </a:custGeom>
          <a:noFill/>
          <a:ln w="38100">
            <a:solidFill>
              <a:srgbClr val="ECDCC7"/>
            </a:solidFill>
            <a:miter lim="400000"/>
          </a:ln>
          <a:extLst>
            <a:ext uri="{C572A759-6A51-4108-AA02-DFA0A04FC94B}">
              <ma14:wrappingTextBoxFlag xmlns:ma14="http://schemas.microsoft.com/office/mac/drawingml/2011/main" xmlns="" val="1"/>
            </a:ext>
          </a:extLst>
        </p:spPr>
        <p:txBody>
          <a:bodyPr anchor="ctr">
            <a:normAutofit/>
          </a:bodyPr>
          <a:lstStyle>
            <a:lvl1pPr algn="ctr">
              <a:defRPr sz="4000" i="1">
                <a:solidFill>
                  <a:schemeClr val="tx1"/>
                </a:solidFill>
              </a:defRPr>
            </a:lvl1pPr>
            <a:lvl2pPr algn="ctr">
              <a:defRPr sz="1000" i="1"/>
            </a:lvl2pPr>
            <a:lvl3pPr algn="ctr">
              <a:defRPr sz="1000" i="1"/>
            </a:lvl3pPr>
            <a:lvl4pPr algn="ctr">
              <a:defRPr sz="1000" i="1"/>
            </a:lvl4pPr>
            <a:lvl5pPr algn="ctr">
              <a:defRPr sz="1000" i="1"/>
            </a:lvl5pPr>
          </a:lstStyle>
          <a:p>
            <a:pPr lvl="0"/>
            <a:r>
              <a:rPr lang="nl-NL"/>
              <a:t>Hier ruimte voor een </a:t>
            </a:r>
            <a:br>
              <a:rPr lang="nl-NL"/>
            </a:br>
            <a:r>
              <a:rPr lang="nl-NL"/>
              <a:t>quote of een statement.</a:t>
            </a:r>
            <a:br>
              <a:rPr lang="nl-NL"/>
            </a:br>
            <a:br>
              <a:rPr lang="nl-NL"/>
            </a:br>
            <a:r>
              <a:rPr lang="nl-NL"/>
              <a:t>Gebruik dit plectrum </a:t>
            </a:r>
            <a:br>
              <a:rPr lang="nl-NL"/>
            </a:br>
            <a:r>
              <a:rPr lang="nl-NL"/>
              <a:t>niet voor lappen tekst </a:t>
            </a:r>
            <a:br>
              <a:rPr lang="nl-NL"/>
            </a:br>
            <a:r>
              <a:rPr lang="nl-NL"/>
              <a:t>met een kleine</a:t>
            </a:r>
            <a:br>
              <a:rPr lang="nl-NL"/>
            </a:br>
            <a:r>
              <a:rPr lang="nl-NL"/>
              <a:t>lettergrootte.</a:t>
            </a:r>
          </a:p>
        </p:txBody>
      </p:sp>
    </p:spTree>
    <p:extLst>
      <p:ext uri="{BB962C8B-B14F-4D97-AF65-F5344CB8AC3E}">
        <p14:creationId xmlns:p14="http://schemas.microsoft.com/office/powerpoint/2010/main" val="2709659697"/>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ekst + tekstplectrum beige BEIGE">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FFABE2FF-B64A-3648-834F-8F4CECC204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13" name="Shape 70">
            <a:extLst>
              <a:ext uri="{FF2B5EF4-FFF2-40B4-BE49-F238E27FC236}">
                <a16:creationId xmlns:a16="http://schemas.microsoft.com/office/drawing/2014/main" id="{A58ACC6B-30E9-F84F-BD9F-0B20F8C2EDB6}"/>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quote in een plectrum.</a:t>
            </a:r>
          </a:p>
        </p:txBody>
      </p:sp>
      <p:sp>
        <p:nvSpPr>
          <p:cNvPr id="14" name="Shape 130">
            <a:extLst>
              <a:ext uri="{FF2B5EF4-FFF2-40B4-BE49-F238E27FC236}">
                <a16:creationId xmlns:a16="http://schemas.microsoft.com/office/drawing/2014/main" id="{59C77950-826E-3D4A-AF80-FB7FDE60636B}"/>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5" name="Shape 130">
            <a:extLst>
              <a:ext uri="{FF2B5EF4-FFF2-40B4-BE49-F238E27FC236}">
                <a16:creationId xmlns:a16="http://schemas.microsoft.com/office/drawing/2014/main" id="{A4D18B6C-B519-BF49-97DC-4C58F2B3E7D5}"/>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6" name="Tijdelijke aanduiding voor tekst 3">
            <a:extLst>
              <a:ext uri="{FF2B5EF4-FFF2-40B4-BE49-F238E27FC236}">
                <a16:creationId xmlns:a16="http://schemas.microsoft.com/office/drawing/2014/main" id="{3734ADF9-2B2F-0C47-A14D-5B1A375930D2}"/>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0" name="Tijdelijke aanduiding voor tekst 7">
            <a:extLst>
              <a:ext uri="{FF2B5EF4-FFF2-40B4-BE49-F238E27FC236}">
                <a16:creationId xmlns:a16="http://schemas.microsoft.com/office/drawing/2014/main" id="{EF0023CA-B39B-5548-B694-4E98BF9AD60A}"/>
              </a:ext>
            </a:extLst>
          </p:cNvPr>
          <p:cNvSpPr>
            <a:spLocks noGrp="1"/>
          </p:cNvSpPr>
          <p:nvPr>
            <p:ph type="body" sz="quarter" idx="19" hasCustomPrompt="1"/>
          </p:nvPr>
        </p:nvSpPr>
        <p:spPr>
          <a:xfrm>
            <a:off x="12513475" y="2940053"/>
            <a:ext cx="8071740" cy="7926421"/>
          </a:xfrm>
          <a:custGeom>
            <a:avLst/>
            <a:gdLst>
              <a:gd name="connsiteX0" fmla="*/ 0 w 2792413"/>
              <a:gd name="connsiteY0" fmla="*/ 1505744 h 3011487"/>
              <a:gd name="connsiteX1" fmla="*/ 1396207 w 2792413"/>
              <a:gd name="connsiteY1" fmla="*/ 0 h 3011487"/>
              <a:gd name="connsiteX2" fmla="*/ 2792413 w 2792413"/>
              <a:gd name="connsiteY2" fmla="*/ 1505744 h 3011487"/>
              <a:gd name="connsiteX3" fmla="*/ 1396207 w 2792413"/>
              <a:gd name="connsiteY3" fmla="*/ 3011487 h 3011487"/>
              <a:gd name="connsiteX4" fmla="*/ 0 w 2792413"/>
              <a:gd name="connsiteY4" fmla="*/ 1505744 h 3011487"/>
              <a:gd name="connsiteX0" fmla="*/ 0 w 7662895"/>
              <a:gd name="connsiteY0" fmla="*/ 1688624 h 3194367"/>
              <a:gd name="connsiteX1" fmla="*/ 7662895 w 7662895"/>
              <a:gd name="connsiteY1" fmla="*/ 0 h 3194367"/>
              <a:gd name="connsiteX2" fmla="*/ 2792413 w 7662895"/>
              <a:gd name="connsiteY2" fmla="*/ 1688624 h 3194367"/>
              <a:gd name="connsiteX3" fmla="*/ 1396207 w 7662895"/>
              <a:gd name="connsiteY3" fmla="*/ 3194367 h 3194367"/>
              <a:gd name="connsiteX4" fmla="*/ 0 w 7662895"/>
              <a:gd name="connsiteY4" fmla="*/ 1688624 h 3194367"/>
              <a:gd name="connsiteX0" fmla="*/ 0 w 8790877"/>
              <a:gd name="connsiteY0" fmla="*/ 1688624 h 6126512"/>
              <a:gd name="connsiteX1" fmla="*/ 7662895 w 8790877"/>
              <a:gd name="connsiteY1" fmla="*/ 0 h 6126512"/>
              <a:gd name="connsiteX2" fmla="*/ 8790877 w 8790877"/>
              <a:gd name="connsiteY2" fmla="*/ 6126512 h 6126512"/>
              <a:gd name="connsiteX3" fmla="*/ 1396207 w 8790877"/>
              <a:gd name="connsiteY3" fmla="*/ 3194367 h 6126512"/>
              <a:gd name="connsiteX4" fmla="*/ 0 w 8790877"/>
              <a:gd name="connsiteY4" fmla="*/ 1688624 h 6126512"/>
              <a:gd name="connsiteX0" fmla="*/ 0 w 8790877"/>
              <a:gd name="connsiteY0" fmla="*/ 1688624 h 9217215"/>
              <a:gd name="connsiteX1" fmla="*/ 7662895 w 8790877"/>
              <a:gd name="connsiteY1" fmla="*/ 0 h 9217215"/>
              <a:gd name="connsiteX2" fmla="*/ 8790877 w 8790877"/>
              <a:gd name="connsiteY2" fmla="*/ 6126512 h 9217215"/>
              <a:gd name="connsiteX3" fmla="*/ 3383503 w 8790877"/>
              <a:gd name="connsiteY3" fmla="*/ 9217215 h 9217215"/>
              <a:gd name="connsiteX4" fmla="*/ 0 w 8790877"/>
              <a:gd name="connsiteY4" fmla="*/ 1688624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78565 h 9288212"/>
              <a:gd name="connsiteX1" fmla="*/ 7979887 w 9107869"/>
              <a:gd name="connsiteY1" fmla="*/ 70997 h 9288212"/>
              <a:gd name="connsiteX2" fmla="*/ 9107869 w 9107869"/>
              <a:gd name="connsiteY2" fmla="*/ 6197509 h 9288212"/>
              <a:gd name="connsiteX3" fmla="*/ 3700495 w 9107869"/>
              <a:gd name="connsiteY3" fmla="*/ 9288212 h 9288212"/>
              <a:gd name="connsiteX4" fmla="*/ 0 w 9107869"/>
              <a:gd name="connsiteY4" fmla="*/ 3978565 h 9288212"/>
              <a:gd name="connsiteX0" fmla="*/ 0 w 9107869"/>
              <a:gd name="connsiteY0" fmla="*/ 3969822 h 9279469"/>
              <a:gd name="connsiteX1" fmla="*/ 7979887 w 9107869"/>
              <a:gd name="connsiteY1" fmla="*/ 62254 h 9279469"/>
              <a:gd name="connsiteX2" fmla="*/ 9107869 w 9107869"/>
              <a:gd name="connsiteY2" fmla="*/ 6188766 h 9279469"/>
              <a:gd name="connsiteX3" fmla="*/ 3700495 w 9107869"/>
              <a:gd name="connsiteY3" fmla="*/ 9279469 h 9279469"/>
              <a:gd name="connsiteX4" fmla="*/ 0 w 9107869"/>
              <a:gd name="connsiteY4" fmla="*/ 3969822 h 9279469"/>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1921 w 9109790"/>
              <a:gd name="connsiteY0" fmla="*/ 3980199 h 9289846"/>
              <a:gd name="connsiteX1" fmla="*/ 7981808 w 9109790"/>
              <a:gd name="connsiteY1" fmla="*/ 72631 h 9289846"/>
              <a:gd name="connsiteX2" fmla="*/ 9109790 w 9109790"/>
              <a:gd name="connsiteY2" fmla="*/ 6199143 h 9289846"/>
              <a:gd name="connsiteX3" fmla="*/ 3702416 w 9109790"/>
              <a:gd name="connsiteY3" fmla="*/ 9289846 h 9289846"/>
              <a:gd name="connsiteX4" fmla="*/ 1921 w 9109790"/>
              <a:gd name="connsiteY4" fmla="*/ 3980199 h 9289846"/>
              <a:gd name="connsiteX0" fmla="*/ 1658 w 9109527"/>
              <a:gd name="connsiteY0" fmla="*/ 3980199 h 9289846"/>
              <a:gd name="connsiteX1" fmla="*/ 7981545 w 9109527"/>
              <a:gd name="connsiteY1" fmla="*/ 72631 h 9289846"/>
              <a:gd name="connsiteX2" fmla="*/ 9109527 w 9109527"/>
              <a:gd name="connsiteY2" fmla="*/ 6199143 h 9289846"/>
              <a:gd name="connsiteX3" fmla="*/ 3702153 w 9109527"/>
              <a:gd name="connsiteY3" fmla="*/ 9289846 h 9289846"/>
              <a:gd name="connsiteX4" fmla="*/ 1658 w 9109527"/>
              <a:gd name="connsiteY4" fmla="*/ 3980199 h 9289846"/>
              <a:gd name="connsiteX0" fmla="*/ 1658 w 9109527"/>
              <a:gd name="connsiteY0" fmla="*/ 3977249 h 9286896"/>
              <a:gd name="connsiteX1" fmla="*/ 7981545 w 9109527"/>
              <a:gd name="connsiteY1" fmla="*/ 69681 h 9286896"/>
              <a:gd name="connsiteX2" fmla="*/ 9109527 w 9109527"/>
              <a:gd name="connsiteY2" fmla="*/ 6196193 h 9286896"/>
              <a:gd name="connsiteX3" fmla="*/ 3702153 w 9109527"/>
              <a:gd name="connsiteY3" fmla="*/ 9286896 h 9286896"/>
              <a:gd name="connsiteX4" fmla="*/ 1658 w 9109527"/>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608820"/>
              <a:gd name="connsiteX1" fmla="*/ 7979887 w 9107869"/>
              <a:gd name="connsiteY1" fmla="*/ 69681 h 9608820"/>
              <a:gd name="connsiteX2" fmla="*/ 9107869 w 9107869"/>
              <a:gd name="connsiteY2" fmla="*/ 6196193 h 9608820"/>
              <a:gd name="connsiteX3" fmla="*/ 3700495 w 9107869"/>
              <a:gd name="connsiteY3" fmla="*/ 9286896 h 9608820"/>
              <a:gd name="connsiteX4" fmla="*/ 0 w 9107869"/>
              <a:gd name="connsiteY4" fmla="*/ 3977249 h 9608820"/>
              <a:gd name="connsiteX0" fmla="*/ 0 w 9627336"/>
              <a:gd name="connsiteY0" fmla="*/ 3977249 h 9608820"/>
              <a:gd name="connsiteX1" fmla="*/ 7979887 w 9627336"/>
              <a:gd name="connsiteY1" fmla="*/ 69681 h 9608820"/>
              <a:gd name="connsiteX2" fmla="*/ 9107869 w 9627336"/>
              <a:gd name="connsiteY2" fmla="*/ 6196193 h 9608820"/>
              <a:gd name="connsiteX3" fmla="*/ 3700495 w 9627336"/>
              <a:gd name="connsiteY3" fmla="*/ 9286896 h 9608820"/>
              <a:gd name="connsiteX4" fmla="*/ 0 w 9627336"/>
              <a:gd name="connsiteY4" fmla="*/ 3977249 h 9608820"/>
              <a:gd name="connsiteX0" fmla="*/ 0 w 9867548"/>
              <a:gd name="connsiteY0" fmla="*/ 3977249 h 9608820"/>
              <a:gd name="connsiteX1" fmla="*/ 7979887 w 9867548"/>
              <a:gd name="connsiteY1" fmla="*/ 69681 h 9608820"/>
              <a:gd name="connsiteX2" fmla="*/ 9107869 w 9867548"/>
              <a:gd name="connsiteY2" fmla="*/ 6196193 h 9608820"/>
              <a:gd name="connsiteX3" fmla="*/ 3700495 w 9867548"/>
              <a:gd name="connsiteY3" fmla="*/ 9286896 h 9608820"/>
              <a:gd name="connsiteX4" fmla="*/ 0 w 9867548"/>
              <a:gd name="connsiteY4" fmla="*/ 3977249 h 9608820"/>
              <a:gd name="connsiteX0" fmla="*/ 0 w 9650355"/>
              <a:gd name="connsiteY0" fmla="*/ 3977249 h 9608820"/>
              <a:gd name="connsiteX1" fmla="*/ 7979887 w 9650355"/>
              <a:gd name="connsiteY1" fmla="*/ 69681 h 9608820"/>
              <a:gd name="connsiteX2" fmla="*/ 9107869 w 9650355"/>
              <a:gd name="connsiteY2" fmla="*/ 6196193 h 9608820"/>
              <a:gd name="connsiteX3" fmla="*/ 3700495 w 9650355"/>
              <a:gd name="connsiteY3" fmla="*/ 9286896 h 9608820"/>
              <a:gd name="connsiteX4" fmla="*/ 0 w 9650355"/>
              <a:gd name="connsiteY4" fmla="*/ 3977249 h 9608820"/>
              <a:gd name="connsiteX0" fmla="*/ 0 w 9780827"/>
              <a:gd name="connsiteY0" fmla="*/ 3977249 h 9608820"/>
              <a:gd name="connsiteX1" fmla="*/ 7979887 w 9780827"/>
              <a:gd name="connsiteY1" fmla="*/ 69681 h 9608820"/>
              <a:gd name="connsiteX2" fmla="*/ 9107869 w 9780827"/>
              <a:gd name="connsiteY2" fmla="*/ 6196193 h 9608820"/>
              <a:gd name="connsiteX3" fmla="*/ 3700495 w 9780827"/>
              <a:gd name="connsiteY3" fmla="*/ 9286896 h 9608820"/>
              <a:gd name="connsiteX4" fmla="*/ 0 w 9780827"/>
              <a:gd name="connsiteY4" fmla="*/ 3977249 h 9608820"/>
              <a:gd name="connsiteX0" fmla="*/ 0 w 9780827"/>
              <a:gd name="connsiteY0" fmla="*/ 3969916 h 9601487"/>
              <a:gd name="connsiteX1" fmla="*/ 7979887 w 9780827"/>
              <a:gd name="connsiteY1" fmla="*/ 62348 h 9601487"/>
              <a:gd name="connsiteX2" fmla="*/ 9107869 w 9780827"/>
              <a:gd name="connsiteY2" fmla="*/ 6188860 h 9601487"/>
              <a:gd name="connsiteX3" fmla="*/ 3700495 w 9780827"/>
              <a:gd name="connsiteY3" fmla="*/ 9279563 h 9601487"/>
              <a:gd name="connsiteX4" fmla="*/ 0 w 9780827"/>
              <a:gd name="connsiteY4" fmla="*/ 3969916 h 9601487"/>
              <a:gd name="connsiteX0" fmla="*/ 0 w 9780827"/>
              <a:gd name="connsiteY0" fmla="*/ 3989762 h 9621333"/>
              <a:gd name="connsiteX1" fmla="*/ 7979887 w 9780827"/>
              <a:gd name="connsiteY1" fmla="*/ 82194 h 9621333"/>
              <a:gd name="connsiteX2" fmla="*/ 9107869 w 9780827"/>
              <a:gd name="connsiteY2" fmla="*/ 6208706 h 9621333"/>
              <a:gd name="connsiteX3" fmla="*/ 3700495 w 9780827"/>
              <a:gd name="connsiteY3" fmla="*/ 9299409 h 9621333"/>
              <a:gd name="connsiteX4" fmla="*/ 0 w 9780827"/>
              <a:gd name="connsiteY4" fmla="*/ 3989762 h 9621333"/>
              <a:gd name="connsiteX0" fmla="*/ 248 w 9781075"/>
              <a:gd name="connsiteY0" fmla="*/ 3989762 h 9621333"/>
              <a:gd name="connsiteX1" fmla="*/ 7980135 w 9781075"/>
              <a:gd name="connsiteY1" fmla="*/ 82194 h 9621333"/>
              <a:gd name="connsiteX2" fmla="*/ 9108117 w 9781075"/>
              <a:gd name="connsiteY2" fmla="*/ 6208706 h 9621333"/>
              <a:gd name="connsiteX3" fmla="*/ 3700743 w 9781075"/>
              <a:gd name="connsiteY3" fmla="*/ 9299409 h 9621333"/>
              <a:gd name="connsiteX4" fmla="*/ 248 w 9781075"/>
              <a:gd name="connsiteY4" fmla="*/ 3989762 h 9621333"/>
              <a:gd name="connsiteX0" fmla="*/ 184 w 9781011"/>
              <a:gd name="connsiteY0" fmla="*/ 3989762 h 9621333"/>
              <a:gd name="connsiteX1" fmla="*/ 7980071 w 9781011"/>
              <a:gd name="connsiteY1" fmla="*/ 82194 h 9621333"/>
              <a:gd name="connsiteX2" fmla="*/ 9108053 w 9781011"/>
              <a:gd name="connsiteY2" fmla="*/ 6208706 h 9621333"/>
              <a:gd name="connsiteX3" fmla="*/ 3700679 w 9781011"/>
              <a:gd name="connsiteY3" fmla="*/ 9299409 h 9621333"/>
              <a:gd name="connsiteX4" fmla="*/ 184 w 9781011"/>
              <a:gd name="connsiteY4" fmla="*/ 3989762 h 9621333"/>
              <a:gd name="connsiteX0" fmla="*/ 296 w 9781123"/>
              <a:gd name="connsiteY0" fmla="*/ 3989762 h 9621333"/>
              <a:gd name="connsiteX1" fmla="*/ 7980183 w 9781123"/>
              <a:gd name="connsiteY1" fmla="*/ 82194 h 9621333"/>
              <a:gd name="connsiteX2" fmla="*/ 9108165 w 9781123"/>
              <a:gd name="connsiteY2" fmla="*/ 6208706 h 9621333"/>
              <a:gd name="connsiteX3" fmla="*/ 3700791 w 9781123"/>
              <a:gd name="connsiteY3" fmla="*/ 9299409 h 9621333"/>
              <a:gd name="connsiteX4" fmla="*/ 296 w 9781123"/>
              <a:gd name="connsiteY4" fmla="*/ 3989762 h 9621333"/>
              <a:gd name="connsiteX0" fmla="*/ 296 w 9781123"/>
              <a:gd name="connsiteY0" fmla="*/ 3987003 h 9618574"/>
              <a:gd name="connsiteX1" fmla="*/ 7980183 w 9781123"/>
              <a:gd name="connsiteY1" fmla="*/ 79435 h 9618574"/>
              <a:gd name="connsiteX2" fmla="*/ 9108165 w 9781123"/>
              <a:gd name="connsiteY2" fmla="*/ 6205947 h 9618574"/>
              <a:gd name="connsiteX3" fmla="*/ 3700791 w 9781123"/>
              <a:gd name="connsiteY3" fmla="*/ 9296650 h 9618574"/>
              <a:gd name="connsiteX4" fmla="*/ 296 w 9781123"/>
              <a:gd name="connsiteY4" fmla="*/ 3987003 h 9618574"/>
              <a:gd name="connsiteX0" fmla="*/ 2799 w 9783626"/>
              <a:gd name="connsiteY0" fmla="*/ 3987003 h 9618574"/>
              <a:gd name="connsiteX1" fmla="*/ 7982686 w 9783626"/>
              <a:gd name="connsiteY1" fmla="*/ 79435 h 9618574"/>
              <a:gd name="connsiteX2" fmla="*/ 9110668 w 9783626"/>
              <a:gd name="connsiteY2" fmla="*/ 6205947 h 9618574"/>
              <a:gd name="connsiteX3" fmla="*/ 3703294 w 9783626"/>
              <a:gd name="connsiteY3" fmla="*/ 9296650 h 9618574"/>
              <a:gd name="connsiteX4" fmla="*/ 2799 w 9783626"/>
              <a:gd name="connsiteY4" fmla="*/ 3987003 h 9618574"/>
              <a:gd name="connsiteX0" fmla="*/ 2799 w 9783626"/>
              <a:gd name="connsiteY0" fmla="*/ 3997218 h 9628789"/>
              <a:gd name="connsiteX1" fmla="*/ 7982686 w 9783626"/>
              <a:gd name="connsiteY1" fmla="*/ 89650 h 9628789"/>
              <a:gd name="connsiteX2" fmla="*/ 9110668 w 9783626"/>
              <a:gd name="connsiteY2" fmla="*/ 6216162 h 9628789"/>
              <a:gd name="connsiteX3" fmla="*/ 3703294 w 9783626"/>
              <a:gd name="connsiteY3" fmla="*/ 9306865 h 9628789"/>
              <a:gd name="connsiteX4" fmla="*/ 2799 w 9783626"/>
              <a:gd name="connsiteY4" fmla="*/ 3997218 h 9628789"/>
              <a:gd name="connsiteX0" fmla="*/ 1587 w 9782414"/>
              <a:gd name="connsiteY0" fmla="*/ 3997218 h 9628789"/>
              <a:gd name="connsiteX1" fmla="*/ 7981474 w 9782414"/>
              <a:gd name="connsiteY1" fmla="*/ 89650 h 9628789"/>
              <a:gd name="connsiteX2" fmla="*/ 9109456 w 9782414"/>
              <a:gd name="connsiteY2" fmla="*/ 6216162 h 9628789"/>
              <a:gd name="connsiteX3" fmla="*/ 3702082 w 9782414"/>
              <a:gd name="connsiteY3" fmla="*/ 9306865 h 9628789"/>
              <a:gd name="connsiteX4" fmla="*/ 1587 w 9782414"/>
              <a:gd name="connsiteY4" fmla="*/ 3997218 h 9628789"/>
              <a:gd name="connsiteX0" fmla="*/ 2310 w 9783137"/>
              <a:gd name="connsiteY0" fmla="*/ 3997218 h 9628789"/>
              <a:gd name="connsiteX1" fmla="*/ 7982197 w 9783137"/>
              <a:gd name="connsiteY1" fmla="*/ 89650 h 9628789"/>
              <a:gd name="connsiteX2" fmla="*/ 9110179 w 9783137"/>
              <a:gd name="connsiteY2" fmla="*/ 6216162 h 9628789"/>
              <a:gd name="connsiteX3" fmla="*/ 3702805 w 9783137"/>
              <a:gd name="connsiteY3" fmla="*/ 9306865 h 9628789"/>
              <a:gd name="connsiteX4" fmla="*/ 2310 w 9783137"/>
              <a:gd name="connsiteY4" fmla="*/ 3997218 h 9628789"/>
              <a:gd name="connsiteX0" fmla="*/ 2310 w 9783137"/>
              <a:gd name="connsiteY0" fmla="*/ 3997218 h 9315438"/>
              <a:gd name="connsiteX1" fmla="*/ 7982197 w 9783137"/>
              <a:gd name="connsiteY1" fmla="*/ 89650 h 9315438"/>
              <a:gd name="connsiteX2" fmla="*/ 9110179 w 9783137"/>
              <a:gd name="connsiteY2" fmla="*/ 6216162 h 9315438"/>
              <a:gd name="connsiteX3" fmla="*/ 3702805 w 9783137"/>
              <a:gd name="connsiteY3" fmla="*/ 9306865 h 9315438"/>
              <a:gd name="connsiteX4" fmla="*/ 2310 w 9783137"/>
              <a:gd name="connsiteY4" fmla="*/ 3997218 h 9315438"/>
              <a:gd name="connsiteX0" fmla="*/ 2310 w 9783137"/>
              <a:gd name="connsiteY0" fmla="*/ 3997218 h 9607474"/>
              <a:gd name="connsiteX1" fmla="*/ 7982197 w 9783137"/>
              <a:gd name="connsiteY1" fmla="*/ 89650 h 9607474"/>
              <a:gd name="connsiteX2" fmla="*/ 9110179 w 9783137"/>
              <a:gd name="connsiteY2" fmla="*/ 6216162 h 9607474"/>
              <a:gd name="connsiteX3" fmla="*/ 3702805 w 9783137"/>
              <a:gd name="connsiteY3" fmla="*/ 9306865 h 9607474"/>
              <a:gd name="connsiteX4" fmla="*/ 2310 w 9783137"/>
              <a:gd name="connsiteY4" fmla="*/ 3997218 h 9607474"/>
              <a:gd name="connsiteX0" fmla="*/ 2310 w 9791880"/>
              <a:gd name="connsiteY0" fmla="*/ 3997218 h 9607474"/>
              <a:gd name="connsiteX1" fmla="*/ 7982197 w 9791880"/>
              <a:gd name="connsiteY1" fmla="*/ 89650 h 9607474"/>
              <a:gd name="connsiteX2" fmla="*/ 9110179 w 9791880"/>
              <a:gd name="connsiteY2" fmla="*/ 6216162 h 9607474"/>
              <a:gd name="connsiteX3" fmla="*/ 3702805 w 9791880"/>
              <a:gd name="connsiteY3" fmla="*/ 9306865 h 9607474"/>
              <a:gd name="connsiteX4" fmla="*/ 2310 w 9791880"/>
              <a:gd name="connsiteY4" fmla="*/ 3997218 h 9607474"/>
              <a:gd name="connsiteX0" fmla="*/ 2310 w 9791880"/>
              <a:gd name="connsiteY0" fmla="*/ 3997218 h 9613883"/>
              <a:gd name="connsiteX1" fmla="*/ 7982197 w 9791880"/>
              <a:gd name="connsiteY1" fmla="*/ 89650 h 9613883"/>
              <a:gd name="connsiteX2" fmla="*/ 9110179 w 9791880"/>
              <a:gd name="connsiteY2" fmla="*/ 6216162 h 9613883"/>
              <a:gd name="connsiteX3" fmla="*/ 3702805 w 9791880"/>
              <a:gd name="connsiteY3" fmla="*/ 9306865 h 9613883"/>
              <a:gd name="connsiteX4" fmla="*/ 2310 w 9791880"/>
              <a:gd name="connsiteY4" fmla="*/ 3997218 h 9613883"/>
              <a:gd name="connsiteX0" fmla="*/ 2310 w 9809475"/>
              <a:gd name="connsiteY0" fmla="*/ 3997218 h 9613883"/>
              <a:gd name="connsiteX1" fmla="*/ 7982197 w 9809475"/>
              <a:gd name="connsiteY1" fmla="*/ 89650 h 9613883"/>
              <a:gd name="connsiteX2" fmla="*/ 9110179 w 9809475"/>
              <a:gd name="connsiteY2" fmla="*/ 6216162 h 9613883"/>
              <a:gd name="connsiteX3" fmla="*/ 3702805 w 9809475"/>
              <a:gd name="connsiteY3" fmla="*/ 9306865 h 9613883"/>
              <a:gd name="connsiteX4" fmla="*/ 2310 w 9809475"/>
              <a:gd name="connsiteY4" fmla="*/ 3997218 h 9613883"/>
              <a:gd name="connsiteX0" fmla="*/ 2294 w 9809459"/>
              <a:gd name="connsiteY0" fmla="*/ 3997218 h 9613883"/>
              <a:gd name="connsiteX1" fmla="*/ 7982181 w 9809459"/>
              <a:gd name="connsiteY1" fmla="*/ 89650 h 9613883"/>
              <a:gd name="connsiteX2" fmla="*/ 9110163 w 9809459"/>
              <a:gd name="connsiteY2" fmla="*/ 6216162 h 9613883"/>
              <a:gd name="connsiteX3" fmla="*/ 3702789 w 9809459"/>
              <a:gd name="connsiteY3" fmla="*/ 9306865 h 9613883"/>
              <a:gd name="connsiteX4" fmla="*/ 2294 w 9809459"/>
              <a:gd name="connsiteY4" fmla="*/ 3997218 h 9613883"/>
              <a:gd name="connsiteX0" fmla="*/ 2294 w 9809459"/>
              <a:gd name="connsiteY0" fmla="*/ 3997218 h 9645946"/>
              <a:gd name="connsiteX1" fmla="*/ 7982181 w 9809459"/>
              <a:gd name="connsiteY1" fmla="*/ 89650 h 9645946"/>
              <a:gd name="connsiteX2" fmla="*/ 9110163 w 9809459"/>
              <a:gd name="connsiteY2" fmla="*/ 6216162 h 9645946"/>
              <a:gd name="connsiteX3" fmla="*/ 3702789 w 9809459"/>
              <a:gd name="connsiteY3" fmla="*/ 9306865 h 9645946"/>
              <a:gd name="connsiteX4" fmla="*/ 2294 w 9809459"/>
              <a:gd name="connsiteY4" fmla="*/ 3997218 h 9645946"/>
              <a:gd name="connsiteX0" fmla="*/ 2294 w 9809459"/>
              <a:gd name="connsiteY0" fmla="*/ 3994850 h 9643578"/>
              <a:gd name="connsiteX1" fmla="*/ 7982181 w 9809459"/>
              <a:gd name="connsiteY1" fmla="*/ 87282 h 9643578"/>
              <a:gd name="connsiteX2" fmla="*/ 9110163 w 9809459"/>
              <a:gd name="connsiteY2" fmla="*/ 6213794 h 9643578"/>
              <a:gd name="connsiteX3" fmla="*/ 3702789 w 9809459"/>
              <a:gd name="connsiteY3" fmla="*/ 9304497 h 9643578"/>
              <a:gd name="connsiteX4" fmla="*/ 2294 w 9809459"/>
              <a:gd name="connsiteY4" fmla="*/ 3994850 h 9643578"/>
              <a:gd name="connsiteX0" fmla="*/ 13213 w 9820378"/>
              <a:gd name="connsiteY0" fmla="*/ 3994850 h 9643578"/>
              <a:gd name="connsiteX1" fmla="*/ 7993100 w 9820378"/>
              <a:gd name="connsiteY1" fmla="*/ 87282 h 9643578"/>
              <a:gd name="connsiteX2" fmla="*/ 9121082 w 9820378"/>
              <a:gd name="connsiteY2" fmla="*/ 6213794 h 9643578"/>
              <a:gd name="connsiteX3" fmla="*/ 3713708 w 9820378"/>
              <a:gd name="connsiteY3" fmla="*/ 9304497 h 9643578"/>
              <a:gd name="connsiteX4" fmla="*/ 13213 w 9820378"/>
              <a:gd name="connsiteY4" fmla="*/ 3994850 h 9643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20378" h="9643578">
                <a:moveTo>
                  <a:pt x="13213" y="3994850"/>
                </a:moveTo>
                <a:cubicBezTo>
                  <a:pt x="295735" y="1204903"/>
                  <a:pt x="6284114" y="-402419"/>
                  <a:pt x="7993100" y="87282"/>
                </a:cubicBezTo>
                <a:cubicBezTo>
                  <a:pt x="10917222" y="873677"/>
                  <a:pt x="9561952" y="5281095"/>
                  <a:pt x="9121082" y="6213794"/>
                </a:cubicBezTo>
                <a:cubicBezTo>
                  <a:pt x="7428352" y="9901884"/>
                  <a:pt x="5199174" y="10005527"/>
                  <a:pt x="3713708" y="9304497"/>
                </a:cubicBezTo>
                <a:cubicBezTo>
                  <a:pt x="1529234" y="8217367"/>
                  <a:pt x="-167561" y="6106108"/>
                  <a:pt x="13213" y="3994850"/>
                </a:cubicBezTo>
                <a:close/>
              </a:path>
            </a:pathLst>
          </a:custGeom>
          <a:solidFill>
            <a:srgbClr val="EEDBC8"/>
          </a:solidFill>
          <a:ln w="12700">
            <a:miter lim="400000"/>
          </a:ln>
          <a:extLst>
            <a:ext uri="{C572A759-6A51-4108-AA02-DFA0A04FC94B}">
              <ma14:wrappingTextBoxFlag xmlns:ma14="http://schemas.microsoft.com/office/mac/drawingml/2011/main" xmlns="" val="1"/>
            </a:ext>
          </a:extLst>
        </p:spPr>
        <p:txBody>
          <a:bodyPr anchor="ctr">
            <a:normAutofit/>
          </a:bodyPr>
          <a:lstStyle>
            <a:lvl1pPr algn="ctr">
              <a:defRPr sz="4000" i="1">
                <a:solidFill>
                  <a:schemeClr val="tx1"/>
                </a:solidFill>
              </a:defRPr>
            </a:lvl1pPr>
            <a:lvl2pPr algn="ctr">
              <a:defRPr sz="1000" i="1"/>
            </a:lvl2pPr>
            <a:lvl3pPr algn="ctr">
              <a:defRPr sz="1000" i="1"/>
            </a:lvl3pPr>
            <a:lvl4pPr algn="ctr">
              <a:defRPr sz="1000" i="1"/>
            </a:lvl4pPr>
            <a:lvl5pPr algn="ctr">
              <a:defRPr sz="1000" i="1"/>
            </a:lvl5pPr>
          </a:lstStyle>
          <a:p>
            <a:pPr lvl="0"/>
            <a:r>
              <a:rPr lang="nl-NL"/>
              <a:t>Hier ruimte voor een </a:t>
            </a:r>
            <a:br>
              <a:rPr lang="nl-NL"/>
            </a:br>
            <a:r>
              <a:rPr lang="nl-NL"/>
              <a:t>quote of een statement.</a:t>
            </a:r>
            <a:br>
              <a:rPr lang="nl-NL"/>
            </a:br>
            <a:br>
              <a:rPr lang="nl-NL"/>
            </a:br>
            <a:r>
              <a:rPr lang="nl-NL"/>
              <a:t>Gebruik dit plectrum </a:t>
            </a:r>
            <a:br>
              <a:rPr lang="nl-NL"/>
            </a:br>
            <a:r>
              <a:rPr lang="nl-NL"/>
              <a:t>niet voor lappen tekst </a:t>
            </a:r>
            <a:br>
              <a:rPr lang="nl-NL"/>
            </a:br>
            <a:r>
              <a:rPr lang="nl-NL"/>
              <a:t>met een kleine</a:t>
            </a:r>
            <a:br>
              <a:rPr lang="nl-NL"/>
            </a:br>
            <a:r>
              <a:rPr lang="nl-NL"/>
              <a:t>lettergrootte.</a:t>
            </a:r>
          </a:p>
        </p:txBody>
      </p:sp>
    </p:spTree>
    <p:extLst>
      <p:ext uri="{BB962C8B-B14F-4D97-AF65-F5344CB8AC3E}">
        <p14:creationId xmlns:p14="http://schemas.microsoft.com/office/powerpoint/2010/main" val="283023816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oofdstuktitel ORANJE">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472174CF-65F3-B54D-A55F-D5F1AAD97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12" name="Shape 36">
            <a:extLst>
              <a:ext uri="{FF2B5EF4-FFF2-40B4-BE49-F238E27FC236}">
                <a16:creationId xmlns:a16="http://schemas.microsoft.com/office/drawing/2014/main" id="{1D7FE1A1-6E23-C74C-A0C9-AC0E94432A11}"/>
              </a:ext>
            </a:extLst>
          </p:cNvPr>
          <p:cNvSpPr>
            <a:spLocks noGrp="1"/>
          </p:cNvSpPr>
          <p:nvPr>
            <p:ph type="body" sz="quarter" idx="15" hasCustomPrompt="1"/>
          </p:nvPr>
        </p:nvSpPr>
        <p:spPr>
          <a:xfrm>
            <a:off x="3715474" y="10448284"/>
            <a:ext cx="10165964" cy="977221"/>
          </a:xfrm>
          <a:prstGeom prst="rect">
            <a:avLst/>
          </a:prstGeom>
        </p:spPr>
        <p:txBody>
          <a:bodyPr numCol="1" spcCol="644471"/>
          <a:lstStyle>
            <a:lvl1pPr algn="l" defTabSz="1828708">
              <a:lnSpc>
                <a:spcPct val="90000"/>
              </a:lnSpc>
              <a:defRPr sz="3000" b="0" i="1">
                <a:latin typeface="Arial"/>
                <a:ea typeface="Arial"/>
                <a:cs typeface="Arial"/>
                <a:sym typeface="Arial"/>
              </a:defRPr>
            </a:lvl1pPr>
          </a:lstStyle>
          <a:p>
            <a:r>
              <a:rPr err="1"/>
              <a:t>Eventuele</a:t>
            </a:r>
            <a:r>
              <a:t> </a:t>
            </a:r>
            <a:r>
              <a:rPr err="1"/>
              <a:t>onderrege</a:t>
            </a:r>
            <a:r>
              <a:rPr lang="nl-NL"/>
              <a:t>l</a:t>
            </a:r>
            <a:endParaRPr/>
          </a:p>
        </p:txBody>
      </p:sp>
      <p:sp>
        <p:nvSpPr>
          <p:cNvPr id="8" name="Tijdelijke aanduiding voor voettekst 4">
            <a:extLst>
              <a:ext uri="{FF2B5EF4-FFF2-40B4-BE49-F238E27FC236}">
                <a16:creationId xmlns:a16="http://schemas.microsoft.com/office/drawing/2014/main" id="{2C679FC9-8D78-DB49-A446-37EED0C4A2D0}"/>
              </a:ext>
            </a:extLst>
          </p:cNvPr>
          <p:cNvSpPr>
            <a:spLocks noGrp="1"/>
          </p:cNvSpPr>
          <p:nvPr>
            <p:ph type="ftr" sz="quarter" idx="3"/>
          </p:nvPr>
        </p:nvSpPr>
        <p:spPr>
          <a:xfrm>
            <a:off x="537484" y="13094108"/>
            <a:ext cx="4114800" cy="365125"/>
          </a:xfrm>
          <a:prstGeom prst="rect">
            <a:avLst/>
          </a:prstGeom>
        </p:spPr>
        <p:txBody>
          <a:bodyPr vert="horz" lIns="91440" tIns="45720" rIns="91440" bIns="45720" rtlCol="0" anchor="ctr"/>
          <a:lstStyle>
            <a:lvl1pPr algn="l">
              <a:defRPr sz="1600">
                <a:solidFill>
                  <a:schemeClr val="tx1"/>
                </a:solidFill>
                <a:latin typeface="Arial" panose="020B0604020202020204" pitchFamily="34" charset="0"/>
                <a:cs typeface="Arial" panose="020B0604020202020204" pitchFamily="34" charset="0"/>
              </a:defRPr>
            </a:lvl1pPr>
          </a:lstStyle>
          <a:p>
            <a:r>
              <a:rPr lang="nl-NL"/>
              <a:t>Titel van presentatie</a:t>
            </a:r>
          </a:p>
        </p:txBody>
      </p:sp>
      <p:sp>
        <p:nvSpPr>
          <p:cNvPr id="11" name="Shape 35">
            <a:extLst>
              <a:ext uri="{FF2B5EF4-FFF2-40B4-BE49-F238E27FC236}">
                <a16:creationId xmlns:a16="http://schemas.microsoft.com/office/drawing/2014/main" id="{B3880CD0-AEA5-6B4D-8D92-2825AE500871}"/>
              </a:ext>
            </a:extLst>
          </p:cNvPr>
          <p:cNvSpPr>
            <a:spLocks noGrp="1"/>
          </p:cNvSpPr>
          <p:nvPr>
            <p:ph type="body" sz="half" idx="13" hasCustomPrompt="1"/>
          </p:nvPr>
        </p:nvSpPr>
        <p:spPr>
          <a:xfrm>
            <a:off x="3715474" y="3314660"/>
            <a:ext cx="14873468" cy="4796185"/>
          </a:xfrm>
          <a:prstGeom prst="rect">
            <a:avLst/>
          </a:prstGeom>
        </p:spPr>
        <p:txBody>
          <a:bodyPr wrap="square">
            <a:spAutoFit/>
          </a:bodyPr>
          <a:lstStyle/>
          <a:p>
            <a:pPr algn="l">
              <a:lnSpc>
                <a:spcPts val="12200"/>
              </a:lnSpc>
              <a:defRPr sz="12000" b="1">
                <a:latin typeface="Arial"/>
                <a:ea typeface="Arial"/>
                <a:cs typeface="Arial"/>
                <a:sym typeface="Arial"/>
              </a:defRPr>
            </a:pPr>
            <a:r>
              <a:rPr err="1"/>
              <a:t>Titel</a:t>
            </a:r>
            <a:r>
              <a:t> over</a:t>
            </a:r>
            <a:r>
              <a:rPr lang="nl-NL"/>
              <a:t> </a:t>
            </a:r>
            <a:br>
              <a:rPr lang="nl-NL"/>
            </a:br>
            <a:r>
              <a:rPr err="1"/>
              <a:t>maximaal</a:t>
            </a:r>
            <a:r>
              <a:t> 3 </a:t>
            </a:r>
            <a:br>
              <a:rPr lang="nl-NL"/>
            </a:br>
            <a:r>
              <a:t>regels</a:t>
            </a:r>
          </a:p>
        </p:txBody>
      </p:sp>
      <p:sp>
        <p:nvSpPr>
          <p:cNvPr id="13" name="Shape 35">
            <a:extLst>
              <a:ext uri="{FF2B5EF4-FFF2-40B4-BE49-F238E27FC236}">
                <a16:creationId xmlns:a16="http://schemas.microsoft.com/office/drawing/2014/main" id="{84059479-07C7-C44C-B7EA-5FFD3FE84E8D}"/>
              </a:ext>
            </a:extLst>
          </p:cNvPr>
          <p:cNvSpPr>
            <a:spLocks noGrp="1"/>
          </p:cNvSpPr>
          <p:nvPr>
            <p:ph type="body" sz="half" idx="16" hasCustomPrompt="1"/>
          </p:nvPr>
        </p:nvSpPr>
        <p:spPr>
          <a:xfrm>
            <a:off x="2537408" y="3314660"/>
            <a:ext cx="1178066" cy="1667123"/>
          </a:xfrm>
          <a:prstGeom prst="rect">
            <a:avLst/>
          </a:prstGeom>
        </p:spPr>
        <p:txBody>
          <a:bodyPr wrap="square">
            <a:spAutoFit/>
          </a:bodyPr>
          <a:lstStyle>
            <a:lvl1pPr>
              <a:defRPr>
                <a:solidFill>
                  <a:srgbClr val="FF731F"/>
                </a:solidFill>
              </a:defRPr>
            </a:lvl1pPr>
          </a:lstStyle>
          <a:p>
            <a:pPr algn="l">
              <a:lnSpc>
                <a:spcPts val="12200"/>
              </a:lnSpc>
              <a:defRPr sz="12000" b="1">
                <a:latin typeface="Arial"/>
                <a:ea typeface="Arial"/>
                <a:cs typeface="Arial"/>
                <a:sym typeface="Arial"/>
              </a:defRPr>
            </a:pPr>
            <a:r>
              <a:rPr lang="nl-NL"/>
              <a:t>#</a:t>
            </a:r>
            <a:endParaRPr/>
          </a:p>
        </p:txBody>
      </p:sp>
    </p:spTree>
    <p:extLst>
      <p:ext uri="{BB962C8B-B14F-4D97-AF65-F5344CB8AC3E}">
        <p14:creationId xmlns:p14="http://schemas.microsoft.com/office/powerpoint/2010/main" val="2875188780"/>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ekst + afbeeldingplectrum BEIGE">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FFABE2FF-B64A-3648-834F-8F4CECC204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13" name="Shape 70">
            <a:extLst>
              <a:ext uri="{FF2B5EF4-FFF2-40B4-BE49-F238E27FC236}">
                <a16:creationId xmlns:a16="http://schemas.microsoft.com/office/drawing/2014/main" id="{A58ACC6B-30E9-F84F-BD9F-0B20F8C2EDB6}"/>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afbeelding in een plectrum.</a:t>
            </a:r>
          </a:p>
        </p:txBody>
      </p:sp>
      <p:sp>
        <p:nvSpPr>
          <p:cNvPr id="14" name="Shape 130">
            <a:extLst>
              <a:ext uri="{FF2B5EF4-FFF2-40B4-BE49-F238E27FC236}">
                <a16:creationId xmlns:a16="http://schemas.microsoft.com/office/drawing/2014/main" id="{59C77950-826E-3D4A-AF80-FB7FDE60636B}"/>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rPr err="1"/>
              <a:t>Titel</a:t>
            </a:r>
            <a:endParaRPr/>
          </a:p>
        </p:txBody>
      </p:sp>
      <p:sp>
        <p:nvSpPr>
          <p:cNvPr id="15" name="Shape 130">
            <a:extLst>
              <a:ext uri="{FF2B5EF4-FFF2-40B4-BE49-F238E27FC236}">
                <a16:creationId xmlns:a16="http://schemas.microsoft.com/office/drawing/2014/main" id="{A4D18B6C-B519-BF49-97DC-4C58F2B3E7D5}"/>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6" name="Tijdelijke aanduiding voor tekst 3">
            <a:extLst>
              <a:ext uri="{FF2B5EF4-FFF2-40B4-BE49-F238E27FC236}">
                <a16:creationId xmlns:a16="http://schemas.microsoft.com/office/drawing/2014/main" id="{3734ADF9-2B2F-0C47-A14D-5B1A375930D2}"/>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9" name="Tijdelijke aanduiding voor afbeelding 10">
            <a:extLst>
              <a:ext uri="{FF2B5EF4-FFF2-40B4-BE49-F238E27FC236}">
                <a16:creationId xmlns:a16="http://schemas.microsoft.com/office/drawing/2014/main" id="{1891AED0-4428-F240-98CA-32BF99F70289}"/>
              </a:ext>
            </a:extLst>
          </p:cNvPr>
          <p:cNvSpPr>
            <a:spLocks noGrp="1"/>
          </p:cNvSpPr>
          <p:nvPr>
            <p:ph type="pic" sz="quarter" idx="18" hasCustomPrompt="1"/>
          </p:nvPr>
        </p:nvSpPr>
        <p:spPr>
          <a:xfrm>
            <a:off x="12037346" y="2160269"/>
            <a:ext cx="9755731" cy="9586231"/>
          </a:xfrm>
          <a:custGeom>
            <a:avLst/>
            <a:gdLst>
              <a:gd name="connsiteX0" fmla="*/ 0 w 1089025"/>
              <a:gd name="connsiteY0" fmla="*/ 538956 h 1077912"/>
              <a:gd name="connsiteX1" fmla="*/ 544513 w 1089025"/>
              <a:gd name="connsiteY1" fmla="*/ 0 h 1077912"/>
              <a:gd name="connsiteX2" fmla="*/ 1089026 w 1089025"/>
              <a:gd name="connsiteY2" fmla="*/ 538956 h 1077912"/>
              <a:gd name="connsiteX3" fmla="*/ 544513 w 1089025"/>
              <a:gd name="connsiteY3" fmla="*/ 1077912 h 1077912"/>
              <a:gd name="connsiteX4" fmla="*/ 0 w 1089025"/>
              <a:gd name="connsiteY4" fmla="*/ 538956 h 1077912"/>
              <a:gd name="connsiteX0" fmla="*/ 2678 w 1091704"/>
              <a:gd name="connsiteY0" fmla="*/ 525308 h 1064264"/>
              <a:gd name="connsiteX1" fmla="*/ 745083 w 1091704"/>
              <a:gd name="connsiteY1" fmla="*/ 0 h 1064264"/>
              <a:gd name="connsiteX2" fmla="*/ 1091704 w 1091704"/>
              <a:gd name="connsiteY2" fmla="*/ 525308 h 1064264"/>
              <a:gd name="connsiteX3" fmla="*/ 547191 w 1091704"/>
              <a:gd name="connsiteY3" fmla="*/ 1064264 h 1064264"/>
              <a:gd name="connsiteX4" fmla="*/ 2678 w 1091704"/>
              <a:gd name="connsiteY4" fmla="*/ 525308 h 1064264"/>
              <a:gd name="connsiteX0" fmla="*/ 1994 w 1077372"/>
              <a:gd name="connsiteY0" fmla="*/ 403679 h 1066590"/>
              <a:gd name="connsiteX1" fmla="*/ 730751 w 1077372"/>
              <a:gd name="connsiteY1" fmla="*/ 1201 h 1066590"/>
              <a:gd name="connsiteX2" fmla="*/ 1077372 w 1077372"/>
              <a:gd name="connsiteY2" fmla="*/ 526509 h 1066590"/>
              <a:gd name="connsiteX3" fmla="*/ 532859 w 1077372"/>
              <a:gd name="connsiteY3" fmla="*/ 1065465 h 1066590"/>
              <a:gd name="connsiteX4" fmla="*/ 1994 w 1077372"/>
              <a:gd name="connsiteY4" fmla="*/ 403679 h 1066590"/>
              <a:gd name="connsiteX0" fmla="*/ 4020 w 1079398"/>
              <a:gd name="connsiteY0" fmla="*/ 393484 h 1056395"/>
              <a:gd name="connsiteX1" fmla="*/ 824899 w 1079398"/>
              <a:gd name="connsiteY1" fmla="*/ 1242 h 1056395"/>
              <a:gd name="connsiteX2" fmla="*/ 1079398 w 1079398"/>
              <a:gd name="connsiteY2" fmla="*/ 516314 h 1056395"/>
              <a:gd name="connsiteX3" fmla="*/ 534885 w 1079398"/>
              <a:gd name="connsiteY3" fmla="*/ 1055270 h 1056395"/>
              <a:gd name="connsiteX4" fmla="*/ 4020 w 1079398"/>
              <a:gd name="connsiteY4" fmla="*/ 393484 h 1056395"/>
              <a:gd name="connsiteX0" fmla="*/ 4020 w 1081696"/>
              <a:gd name="connsiteY0" fmla="*/ 396586 h 1059497"/>
              <a:gd name="connsiteX1" fmla="*/ 824899 w 1081696"/>
              <a:gd name="connsiteY1" fmla="*/ 4344 h 1059497"/>
              <a:gd name="connsiteX2" fmla="*/ 1079398 w 1081696"/>
              <a:gd name="connsiteY2" fmla="*/ 519416 h 1059497"/>
              <a:gd name="connsiteX3" fmla="*/ 534885 w 1081696"/>
              <a:gd name="connsiteY3" fmla="*/ 1058372 h 1059497"/>
              <a:gd name="connsiteX4" fmla="*/ 4020 w 1081696"/>
              <a:gd name="connsiteY4" fmla="*/ 396586 h 1059497"/>
              <a:gd name="connsiteX0" fmla="*/ 3907 w 1000811"/>
              <a:gd name="connsiteY0" fmla="*/ 394511 h 1058751"/>
              <a:gd name="connsiteX1" fmla="*/ 824786 w 1000811"/>
              <a:gd name="connsiteY1" fmla="*/ 2269 h 1058751"/>
              <a:gd name="connsiteX2" fmla="*/ 1000811 w 1000811"/>
              <a:gd name="connsiteY2" fmla="*/ 565108 h 1058751"/>
              <a:gd name="connsiteX3" fmla="*/ 534772 w 1000811"/>
              <a:gd name="connsiteY3" fmla="*/ 1056297 h 1058751"/>
              <a:gd name="connsiteX4" fmla="*/ 3907 w 1000811"/>
              <a:gd name="connsiteY4" fmla="*/ 394511 h 1058751"/>
              <a:gd name="connsiteX0" fmla="*/ 3907 w 1041433"/>
              <a:gd name="connsiteY0" fmla="*/ 394511 h 1058751"/>
              <a:gd name="connsiteX1" fmla="*/ 824786 w 1041433"/>
              <a:gd name="connsiteY1" fmla="*/ 2269 h 1058751"/>
              <a:gd name="connsiteX2" fmla="*/ 1000811 w 1041433"/>
              <a:gd name="connsiteY2" fmla="*/ 565108 h 1058751"/>
              <a:gd name="connsiteX3" fmla="*/ 534772 w 1041433"/>
              <a:gd name="connsiteY3" fmla="*/ 1056297 h 1058751"/>
              <a:gd name="connsiteX4" fmla="*/ 3907 w 1041433"/>
              <a:gd name="connsiteY4" fmla="*/ 394511 h 1058751"/>
              <a:gd name="connsiteX0" fmla="*/ 12272 w 1049798"/>
              <a:gd name="connsiteY0" fmla="*/ 395503 h 1059743"/>
              <a:gd name="connsiteX1" fmla="*/ 833151 w 1049798"/>
              <a:gd name="connsiteY1" fmla="*/ 3261 h 1059743"/>
              <a:gd name="connsiteX2" fmla="*/ 1009176 w 1049798"/>
              <a:gd name="connsiteY2" fmla="*/ 566100 h 1059743"/>
              <a:gd name="connsiteX3" fmla="*/ 543137 w 1049798"/>
              <a:gd name="connsiteY3" fmla="*/ 1057289 h 1059743"/>
              <a:gd name="connsiteX4" fmla="*/ 12272 w 1049798"/>
              <a:gd name="connsiteY4" fmla="*/ 395503 h 1059743"/>
              <a:gd name="connsiteX0" fmla="*/ 12272 w 1049798"/>
              <a:gd name="connsiteY0" fmla="*/ 395844 h 1060465"/>
              <a:gd name="connsiteX1" fmla="*/ 833151 w 1049798"/>
              <a:gd name="connsiteY1" fmla="*/ 3602 h 1060465"/>
              <a:gd name="connsiteX2" fmla="*/ 1009176 w 1049798"/>
              <a:gd name="connsiteY2" fmla="*/ 576677 h 1060465"/>
              <a:gd name="connsiteX3" fmla="*/ 543137 w 1049798"/>
              <a:gd name="connsiteY3" fmla="*/ 1057630 h 1060465"/>
              <a:gd name="connsiteX4" fmla="*/ 12272 w 1049798"/>
              <a:gd name="connsiteY4" fmla="*/ 395844 h 1060465"/>
              <a:gd name="connsiteX0" fmla="*/ 12272 w 1049798"/>
              <a:gd name="connsiteY0" fmla="*/ 395844 h 1060220"/>
              <a:gd name="connsiteX1" fmla="*/ 833151 w 1049798"/>
              <a:gd name="connsiteY1" fmla="*/ 3602 h 1060220"/>
              <a:gd name="connsiteX2" fmla="*/ 1009176 w 1049798"/>
              <a:gd name="connsiteY2" fmla="*/ 576677 h 1060220"/>
              <a:gd name="connsiteX3" fmla="*/ 543137 w 1049798"/>
              <a:gd name="connsiteY3" fmla="*/ 1057630 h 1060220"/>
              <a:gd name="connsiteX4" fmla="*/ 12272 w 1049798"/>
              <a:gd name="connsiteY4" fmla="*/ 395844 h 1060220"/>
              <a:gd name="connsiteX0" fmla="*/ 4626 w 1042152"/>
              <a:gd name="connsiteY0" fmla="*/ 394483 h 857630"/>
              <a:gd name="connsiteX1" fmla="*/ 825505 w 1042152"/>
              <a:gd name="connsiteY1" fmla="*/ 2241 h 857630"/>
              <a:gd name="connsiteX2" fmla="*/ 1001530 w 1042152"/>
              <a:gd name="connsiteY2" fmla="*/ 575316 h 857630"/>
              <a:gd name="connsiteX3" fmla="*/ 515019 w 1042152"/>
              <a:gd name="connsiteY3" fmla="*/ 848141 h 857630"/>
              <a:gd name="connsiteX4" fmla="*/ 4626 w 1042152"/>
              <a:gd name="connsiteY4" fmla="*/ 394483 h 857630"/>
              <a:gd name="connsiteX0" fmla="*/ 10248 w 1047774"/>
              <a:gd name="connsiteY0" fmla="*/ 394706 h 1021969"/>
              <a:gd name="connsiteX1" fmla="*/ 831127 w 1047774"/>
              <a:gd name="connsiteY1" fmla="*/ 2464 h 1021969"/>
              <a:gd name="connsiteX2" fmla="*/ 1007152 w 1047774"/>
              <a:gd name="connsiteY2" fmla="*/ 575539 h 1021969"/>
              <a:gd name="connsiteX3" fmla="*/ 411459 w 1047774"/>
              <a:gd name="connsiteY3" fmla="*/ 1018961 h 1021969"/>
              <a:gd name="connsiteX4" fmla="*/ 10248 w 1047774"/>
              <a:gd name="connsiteY4" fmla="*/ 394706 h 1021969"/>
              <a:gd name="connsiteX0" fmla="*/ 3794 w 1041320"/>
              <a:gd name="connsiteY0" fmla="*/ 395520 h 1022783"/>
              <a:gd name="connsiteX1" fmla="*/ 824673 w 1041320"/>
              <a:gd name="connsiteY1" fmla="*/ 3278 h 1022783"/>
              <a:gd name="connsiteX2" fmla="*/ 1000698 w 1041320"/>
              <a:gd name="connsiteY2" fmla="*/ 576353 h 1022783"/>
              <a:gd name="connsiteX3" fmla="*/ 405005 w 1041320"/>
              <a:gd name="connsiteY3" fmla="*/ 1019775 h 1022783"/>
              <a:gd name="connsiteX4" fmla="*/ 3794 w 1041320"/>
              <a:gd name="connsiteY4" fmla="*/ 395520 h 1022783"/>
              <a:gd name="connsiteX0" fmla="*/ 9565 w 1047091"/>
              <a:gd name="connsiteY0" fmla="*/ 394693 h 1011858"/>
              <a:gd name="connsiteX1" fmla="*/ 830444 w 1047091"/>
              <a:gd name="connsiteY1" fmla="*/ 2451 h 1011858"/>
              <a:gd name="connsiteX2" fmla="*/ 1006469 w 1047091"/>
              <a:gd name="connsiteY2" fmla="*/ 575526 h 1011858"/>
              <a:gd name="connsiteX3" fmla="*/ 421012 w 1047091"/>
              <a:gd name="connsiteY3" fmla="*/ 1008712 h 1011858"/>
              <a:gd name="connsiteX4" fmla="*/ 9565 w 1047091"/>
              <a:gd name="connsiteY4" fmla="*/ 394693 h 1011858"/>
              <a:gd name="connsiteX0" fmla="*/ 12789 w 1050315"/>
              <a:gd name="connsiteY0" fmla="*/ 394693 h 1026841"/>
              <a:gd name="connsiteX1" fmla="*/ 833668 w 1050315"/>
              <a:gd name="connsiteY1" fmla="*/ 2451 h 1026841"/>
              <a:gd name="connsiteX2" fmla="*/ 1009693 w 1050315"/>
              <a:gd name="connsiteY2" fmla="*/ 575526 h 1026841"/>
              <a:gd name="connsiteX3" fmla="*/ 424236 w 1050315"/>
              <a:gd name="connsiteY3" fmla="*/ 1008712 h 1026841"/>
              <a:gd name="connsiteX4" fmla="*/ 12789 w 1050315"/>
              <a:gd name="connsiteY4" fmla="*/ 394693 h 1026841"/>
              <a:gd name="connsiteX0" fmla="*/ 6420 w 1043946"/>
              <a:gd name="connsiteY0" fmla="*/ 395306 h 1027454"/>
              <a:gd name="connsiteX1" fmla="*/ 827299 w 1043946"/>
              <a:gd name="connsiteY1" fmla="*/ 3064 h 1027454"/>
              <a:gd name="connsiteX2" fmla="*/ 1003324 w 1043946"/>
              <a:gd name="connsiteY2" fmla="*/ 576139 h 1027454"/>
              <a:gd name="connsiteX3" fmla="*/ 417867 w 1043946"/>
              <a:gd name="connsiteY3" fmla="*/ 1009325 h 1027454"/>
              <a:gd name="connsiteX4" fmla="*/ 6420 w 1043946"/>
              <a:gd name="connsiteY4" fmla="*/ 395306 h 1027454"/>
              <a:gd name="connsiteX0" fmla="*/ 10726 w 1048252"/>
              <a:gd name="connsiteY0" fmla="*/ 394693 h 1026841"/>
              <a:gd name="connsiteX1" fmla="*/ 831605 w 1048252"/>
              <a:gd name="connsiteY1" fmla="*/ 2451 h 1026841"/>
              <a:gd name="connsiteX2" fmla="*/ 1007630 w 1048252"/>
              <a:gd name="connsiteY2" fmla="*/ 575526 h 1026841"/>
              <a:gd name="connsiteX3" fmla="*/ 446056 w 1048252"/>
              <a:gd name="connsiteY3" fmla="*/ 1008712 h 1026841"/>
              <a:gd name="connsiteX4" fmla="*/ 10726 w 1048252"/>
              <a:gd name="connsiteY4" fmla="*/ 394693 h 1026841"/>
              <a:gd name="connsiteX0" fmla="*/ 10726 w 1103358"/>
              <a:gd name="connsiteY0" fmla="*/ 394212 h 1026360"/>
              <a:gd name="connsiteX1" fmla="*/ 831605 w 1103358"/>
              <a:gd name="connsiteY1" fmla="*/ 1970 h 1026360"/>
              <a:gd name="connsiteX2" fmla="*/ 1007630 w 1103358"/>
              <a:gd name="connsiteY2" fmla="*/ 575045 h 1026360"/>
              <a:gd name="connsiteX3" fmla="*/ 446056 w 1103358"/>
              <a:gd name="connsiteY3" fmla="*/ 1008231 h 1026360"/>
              <a:gd name="connsiteX4" fmla="*/ 10726 w 1103358"/>
              <a:gd name="connsiteY4" fmla="*/ 394212 h 1026360"/>
              <a:gd name="connsiteX0" fmla="*/ 10726 w 1076621"/>
              <a:gd name="connsiteY0" fmla="*/ 394212 h 1026360"/>
              <a:gd name="connsiteX1" fmla="*/ 831605 w 1076621"/>
              <a:gd name="connsiteY1" fmla="*/ 1970 h 1026360"/>
              <a:gd name="connsiteX2" fmla="*/ 1007630 w 1076621"/>
              <a:gd name="connsiteY2" fmla="*/ 575045 h 1026360"/>
              <a:gd name="connsiteX3" fmla="*/ 446056 w 1076621"/>
              <a:gd name="connsiteY3" fmla="*/ 1008231 h 1026360"/>
              <a:gd name="connsiteX4" fmla="*/ 10726 w 1076621"/>
              <a:gd name="connsiteY4" fmla="*/ 394212 h 1026360"/>
              <a:gd name="connsiteX0" fmla="*/ 10726 w 1047262"/>
              <a:gd name="connsiteY0" fmla="*/ 395774 h 1027922"/>
              <a:gd name="connsiteX1" fmla="*/ 831605 w 1047262"/>
              <a:gd name="connsiteY1" fmla="*/ 3532 h 1027922"/>
              <a:gd name="connsiteX2" fmla="*/ 1007630 w 1047262"/>
              <a:gd name="connsiteY2" fmla="*/ 576607 h 1027922"/>
              <a:gd name="connsiteX3" fmla="*/ 446056 w 1047262"/>
              <a:gd name="connsiteY3" fmla="*/ 1009793 h 1027922"/>
              <a:gd name="connsiteX4" fmla="*/ 10726 w 1047262"/>
              <a:gd name="connsiteY4" fmla="*/ 395774 h 1027922"/>
              <a:gd name="connsiteX0" fmla="*/ 7273 w 1043809"/>
              <a:gd name="connsiteY0" fmla="*/ 396125 h 1028273"/>
              <a:gd name="connsiteX1" fmla="*/ 828152 w 1043809"/>
              <a:gd name="connsiteY1" fmla="*/ 3883 h 1028273"/>
              <a:gd name="connsiteX2" fmla="*/ 1004177 w 1043809"/>
              <a:gd name="connsiteY2" fmla="*/ 576958 h 1028273"/>
              <a:gd name="connsiteX3" fmla="*/ 442603 w 1043809"/>
              <a:gd name="connsiteY3" fmla="*/ 1010144 h 1028273"/>
              <a:gd name="connsiteX4" fmla="*/ 7273 w 1043809"/>
              <a:gd name="connsiteY4" fmla="*/ 396125 h 1028273"/>
              <a:gd name="connsiteX0" fmla="*/ 7273 w 1043809"/>
              <a:gd name="connsiteY0" fmla="*/ 396125 h 1029160"/>
              <a:gd name="connsiteX1" fmla="*/ 828152 w 1043809"/>
              <a:gd name="connsiteY1" fmla="*/ 3883 h 1029160"/>
              <a:gd name="connsiteX2" fmla="*/ 1004177 w 1043809"/>
              <a:gd name="connsiteY2" fmla="*/ 576958 h 1029160"/>
              <a:gd name="connsiteX3" fmla="*/ 442603 w 1043809"/>
              <a:gd name="connsiteY3" fmla="*/ 1010144 h 1029160"/>
              <a:gd name="connsiteX4" fmla="*/ 7273 w 1043809"/>
              <a:gd name="connsiteY4" fmla="*/ 396125 h 1029160"/>
              <a:gd name="connsiteX0" fmla="*/ 7273 w 1047357"/>
              <a:gd name="connsiteY0" fmla="*/ 396125 h 1029160"/>
              <a:gd name="connsiteX1" fmla="*/ 828152 w 1047357"/>
              <a:gd name="connsiteY1" fmla="*/ 3883 h 1029160"/>
              <a:gd name="connsiteX2" fmla="*/ 1004177 w 1047357"/>
              <a:gd name="connsiteY2" fmla="*/ 576958 h 1029160"/>
              <a:gd name="connsiteX3" fmla="*/ 442603 w 1047357"/>
              <a:gd name="connsiteY3" fmla="*/ 1010144 h 1029160"/>
              <a:gd name="connsiteX4" fmla="*/ 7273 w 1047357"/>
              <a:gd name="connsiteY4" fmla="*/ 396125 h 1029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357" h="1029160">
                <a:moveTo>
                  <a:pt x="7273" y="396125"/>
                </a:moveTo>
                <a:cubicBezTo>
                  <a:pt x="57883" y="201119"/>
                  <a:pt x="532348" y="-33080"/>
                  <a:pt x="828152" y="3883"/>
                </a:cubicBezTo>
                <a:cubicBezTo>
                  <a:pt x="1123956" y="40846"/>
                  <a:pt x="1050074" y="430420"/>
                  <a:pt x="1004177" y="576958"/>
                </a:cubicBezTo>
                <a:cubicBezTo>
                  <a:pt x="909414" y="867463"/>
                  <a:pt x="707700" y="1098286"/>
                  <a:pt x="442603" y="1010144"/>
                </a:cubicBezTo>
                <a:cubicBezTo>
                  <a:pt x="177506" y="922002"/>
                  <a:pt x="-43337" y="591131"/>
                  <a:pt x="7273" y="396125"/>
                </a:cubicBezTo>
                <a:close/>
              </a:path>
            </a:pathLst>
          </a:custGeom>
          <a:solidFill>
            <a:schemeClr val="bg1">
              <a:lumMod val="95000"/>
            </a:schemeClr>
          </a:solidFill>
          <a:ln w="12700">
            <a:miter lim="400000"/>
          </a:ln>
          <a:extLst>
            <a:ext uri="{C572A759-6A51-4108-AA02-DFA0A04FC94B}">
              <ma14:wrappingTextBoxFlag xmlns:ma14="http://schemas.microsoft.com/office/mac/drawingml/2011/main" xmlns="" val="1"/>
            </a:ext>
          </a:extLst>
        </p:spPr>
        <p:txBody>
          <a:bodyPr anchor="ctr">
            <a:normAutofit/>
          </a:bodyPr>
          <a:lstStyle>
            <a:lvl1pPr algn="ctr">
              <a:defRPr sz="3000"/>
            </a:lvl1pPr>
          </a:lstStyle>
          <a:p>
            <a:r>
              <a:rPr lang="nl-NL"/>
              <a:t>Hier ruimte voor een afbeelding.</a:t>
            </a:r>
          </a:p>
        </p:txBody>
      </p:sp>
    </p:spTree>
    <p:extLst>
      <p:ext uri="{BB962C8B-B14F-4D97-AF65-F5344CB8AC3E}">
        <p14:creationId xmlns:p14="http://schemas.microsoft.com/office/powerpoint/2010/main" val="309905605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ekst + beeld A BEIGE">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BDD99896-37E8-9941-8BDE-63E244619C7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pic>
        <p:nvPicPr>
          <p:cNvPr id="4" name="Afbeelding 3">
            <a:extLst>
              <a:ext uri="{FF2B5EF4-FFF2-40B4-BE49-F238E27FC236}">
                <a16:creationId xmlns:a16="http://schemas.microsoft.com/office/drawing/2014/main" id="{A882F46D-567C-8D4E-96B1-CF1351F901B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46600"/>
          <a:stretch/>
        </p:blipFill>
        <p:spPr>
          <a:xfrm>
            <a:off x="11362944" y="0"/>
            <a:ext cx="13021056" cy="13716000"/>
          </a:xfrm>
          <a:prstGeom prst="rect">
            <a:avLst/>
          </a:prstGeom>
        </p:spPr>
      </p:pic>
      <p:sp>
        <p:nvSpPr>
          <p:cNvPr id="13" name="Shape 70">
            <a:extLst>
              <a:ext uri="{FF2B5EF4-FFF2-40B4-BE49-F238E27FC236}">
                <a16:creationId xmlns:a16="http://schemas.microsoft.com/office/drawing/2014/main" id="{A58ACC6B-30E9-F84F-BD9F-0B20F8C2EDB6}"/>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afbeelding, grafiek, tabel etc.</a:t>
            </a:r>
          </a:p>
        </p:txBody>
      </p:sp>
      <p:sp>
        <p:nvSpPr>
          <p:cNvPr id="14" name="Shape 130">
            <a:extLst>
              <a:ext uri="{FF2B5EF4-FFF2-40B4-BE49-F238E27FC236}">
                <a16:creationId xmlns:a16="http://schemas.microsoft.com/office/drawing/2014/main" id="{59C77950-826E-3D4A-AF80-FB7FDE60636B}"/>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5" name="Shape 130">
            <a:extLst>
              <a:ext uri="{FF2B5EF4-FFF2-40B4-BE49-F238E27FC236}">
                <a16:creationId xmlns:a16="http://schemas.microsoft.com/office/drawing/2014/main" id="{A4D18B6C-B519-BF49-97DC-4C58F2B3E7D5}"/>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16" name="Tijdelijke aanduiding voor tekst 3">
            <a:extLst>
              <a:ext uri="{FF2B5EF4-FFF2-40B4-BE49-F238E27FC236}">
                <a16:creationId xmlns:a16="http://schemas.microsoft.com/office/drawing/2014/main" id="{3734ADF9-2B2F-0C47-A14D-5B1A375930D2}"/>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7" name="Shape 70">
            <a:extLst>
              <a:ext uri="{FF2B5EF4-FFF2-40B4-BE49-F238E27FC236}">
                <a16:creationId xmlns:a16="http://schemas.microsoft.com/office/drawing/2014/main" id="{F791EA66-D704-3A45-B89F-686D4130FBFB}"/>
              </a:ext>
            </a:extLst>
          </p:cNvPr>
          <p:cNvSpPr>
            <a:spLocks noGrp="1"/>
          </p:cNvSpPr>
          <p:nvPr>
            <p:ph type="body" idx="18" hasCustomPrompt="1"/>
          </p:nvPr>
        </p:nvSpPr>
        <p:spPr>
          <a:xfrm>
            <a:off x="15073039" y="5444308"/>
            <a:ext cx="8414963" cy="1271018"/>
          </a:xfrm>
          <a:prstGeom prst="rect">
            <a:avLst/>
          </a:prstGeom>
        </p:spPr>
        <p:txBody>
          <a:bodyPr numCol="1" spcCol="917282"/>
          <a:lstStyle>
            <a:lvl1pPr algn="l" defTabSz="1828708">
              <a:defRPr sz="3000" b="0">
                <a:latin typeface="Arial"/>
                <a:ea typeface="Arial"/>
                <a:cs typeface="Arial"/>
                <a:sym typeface="Arial"/>
              </a:defRPr>
            </a:lvl1pPr>
          </a:lstStyle>
          <a:p>
            <a:r>
              <a:rPr lang="nl-NL"/>
              <a:t>Hier ruimte voor een beeld. </a:t>
            </a:r>
            <a:br>
              <a:rPr lang="nl-NL"/>
            </a:br>
            <a:r>
              <a:rPr lang="nl-NL"/>
              <a:t>Daarna dit tekstblok verwijderen.</a:t>
            </a:r>
          </a:p>
        </p:txBody>
      </p:sp>
    </p:spTree>
    <p:extLst>
      <p:ext uri="{BB962C8B-B14F-4D97-AF65-F5344CB8AC3E}">
        <p14:creationId xmlns:p14="http://schemas.microsoft.com/office/powerpoint/2010/main" val="2319314090"/>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ekst + beeld B BEIGE">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8E268B60-A5D0-5344-9038-CC74149D671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pic>
        <p:nvPicPr>
          <p:cNvPr id="5" name="Afbeelding 4">
            <a:extLst>
              <a:ext uri="{FF2B5EF4-FFF2-40B4-BE49-F238E27FC236}">
                <a16:creationId xmlns:a16="http://schemas.microsoft.com/office/drawing/2014/main" id="{218377E7-9F79-C844-A8EB-60C11BE6072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45600"/>
          <a:stretch/>
        </p:blipFill>
        <p:spPr>
          <a:xfrm>
            <a:off x="11119104" y="0"/>
            <a:ext cx="13264896" cy="13716000"/>
          </a:xfrm>
          <a:prstGeom prst="rect">
            <a:avLst/>
          </a:prstGeom>
        </p:spPr>
      </p:pic>
      <p:sp>
        <p:nvSpPr>
          <p:cNvPr id="6" name="Tijdelijke aanduiding voor tekst 3">
            <a:extLst>
              <a:ext uri="{FF2B5EF4-FFF2-40B4-BE49-F238E27FC236}">
                <a16:creationId xmlns:a16="http://schemas.microsoft.com/office/drawing/2014/main" id="{A74F185E-31E9-DC48-A00A-624B0CB8D126}"/>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7" name="Shape 70">
            <a:extLst>
              <a:ext uri="{FF2B5EF4-FFF2-40B4-BE49-F238E27FC236}">
                <a16:creationId xmlns:a16="http://schemas.microsoft.com/office/drawing/2014/main" id="{C9B3E92B-98B6-564D-ACEE-28BDCE711DEC}"/>
              </a:ext>
            </a:extLst>
          </p:cNvPr>
          <p:cNvSpPr>
            <a:spLocks noGrp="1"/>
          </p:cNvSpPr>
          <p:nvPr>
            <p:ph type="body" idx="18" hasCustomPrompt="1"/>
          </p:nvPr>
        </p:nvSpPr>
        <p:spPr>
          <a:xfrm>
            <a:off x="15073039" y="5444308"/>
            <a:ext cx="8414963" cy="1271018"/>
          </a:xfrm>
          <a:prstGeom prst="rect">
            <a:avLst/>
          </a:prstGeom>
        </p:spPr>
        <p:txBody>
          <a:bodyPr numCol="1" spcCol="917282"/>
          <a:lstStyle>
            <a:lvl1pPr algn="l" defTabSz="1828708">
              <a:defRPr sz="3000" b="0">
                <a:latin typeface="Arial"/>
                <a:ea typeface="Arial"/>
                <a:cs typeface="Arial"/>
                <a:sym typeface="Arial"/>
              </a:defRPr>
            </a:lvl1pPr>
          </a:lstStyle>
          <a:p>
            <a:r>
              <a:rPr lang="nl-NL"/>
              <a:t>Hier ruimte voor een beeld. </a:t>
            </a:r>
            <a:br>
              <a:rPr lang="nl-NL"/>
            </a:br>
            <a:r>
              <a:rPr lang="nl-NL"/>
              <a:t>Daarna dit tekstblok verwijderen.</a:t>
            </a:r>
          </a:p>
        </p:txBody>
      </p:sp>
      <p:sp>
        <p:nvSpPr>
          <p:cNvPr id="8" name="Shape 70">
            <a:extLst>
              <a:ext uri="{FF2B5EF4-FFF2-40B4-BE49-F238E27FC236}">
                <a16:creationId xmlns:a16="http://schemas.microsoft.com/office/drawing/2014/main" id="{B465E325-3214-2941-94E5-67B38B3E3C34}"/>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afbeelding, grafiek, tabel etc.</a:t>
            </a:r>
          </a:p>
        </p:txBody>
      </p:sp>
      <p:sp>
        <p:nvSpPr>
          <p:cNvPr id="9" name="Shape 130">
            <a:extLst>
              <a:ext uri="{FF2B5EF4-FFF2-40B4-BE49-F238E27FC236}">
                <a16:creationId xmlns:a16="http://schemas.microsoft.com/office/drawing/2014/main" id="{88FBA30C-61E2-9840-94C8-0BA10BB31E02}"/>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0" name="Shape 130">
            <a:extLst>
              <a:ext uri="{FF2B5EF4-FFF2-40B4-BE49-F238E27FC236}">
                <a16:creationId xmlns:a16="http://schemas.microsoft.com/office/drawing/2014/main" id="{D87E361C-DAED-174B-823B-29F7BA7C84FB}"/>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Tree>
    <p:extLst>
      <p:ext uri="{BB962C8B-B14F-4D97-AF65-F5344CB8AC3E}">
        <p14:creationId xmlns:p14="http://schemas.microsoft.com/office/powerpoint/2010/main" val="2328961491"/>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D26C83-EFDA-EB00-9C40-FBA350676591}"/>
              </a:ext>
            </a:extLst>
          </p:cNvPr>
          <p:cNvSpPr>
            <a:spLocks noGrp="1"/>
          </p:cNvSpPr>
          <p:nvPr>
            <p:ph type="title" hasCustomPrompt="1"/>
          </p:nvPr>
        </p:nvSpPr>
        <p:spPr>
          <a:xfrm>
            <a:off x="1895477" y="1797051"/>
            <a:ext cx="20593050" cy="1118898"/>
          </a:xfrm>
        </p:spPr>
        <p:txBody>
          <a:bodyPr/>
          <a:lstStyle>
            <a:lvl1pPr>
              <a:defRPr/>
            </a:lvl1pPr>
          </a:lstStyle>
          <a:p>
            <a:r>
              <a:rPr lang="nl-NL"/>
              <a:t>Ruimte voor een titel</a:t>
            </a:r>
          </a:p>
        </p:txBody>
      </p:sp>
      <p:sp>
        <p:nvSpPr>
          <p:cNvPr id="4" name="Tijdelijke aanduiding voor inhoud 4">
            <a:extLst>
              <a:ext uri="{FF2B5EF4-FFF2-40B4-BE49-F238E27FC236}">
                <a16:creationId xmlns:a16="http://schemas.microsoft.com/office/drawing/2014/main" id="{23488541-F146-CB7A-36ED-325A7444AA4F}"/>
              </a:ext>
            </a:extLst>
          </p:cNvPr>
          <p:cNvSpPr>
            <a:spLocks noGrp="1"/>
          </p:cNvSpPr>
          <p:nvPr>
            <p:ph sz="quarter" idx="17" hasCustomPrompt="1"/>
          </p:nvPr>
        </p:nvSpPr>
        <p:spPr>
          <a:xfrm>
            <a:off x="1895475" y="3600000"/>
            <a:ext cx="20593050" cy="7776000"/>
          </a:xfrm>
        </p:spPr>
        <p:txBody>
          <a:bodyPr/>
          <a:lstStyle>
            <a:lvl1pPr>
              <a:defRPr/>
            </a:lvl1pPr>
          </a:lstStyle>
          <a:p>
            <a:pPr lvl="0"/>
            <a:r>
              <a:rPr lang="nl-NL"/>
              <a:t>Backspace om </a:t>
            </a:r>
            <a:r>
              <a:rPr lang="nl-NL" err="1"/>
              <a:t>bullet</a:t>
            </a:r>
            <a:r>
              <a:rPr lang="nl-NL"/>
              <a:t> weg te halen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a:extLst>
              <a:ext uri="{FF2B5EF4-FFF2-40B4-BE49-F238E27FC236}">
                <a16:creationId xmlns:a16="http://schemas.microsoft.com/office/drawing/2014/main" id="{62B6F37F-FBBB-2923-29A8-5168C6AD8A3A}"/>
              </a:ext>
            </a:extLst>
          </p:cNvPr>
          <p:cNvSpPr>
            <a:spLocks noGrp="1"/>
          </p:cNvSpPr>
          <p:nvPr>
            <p:ph type="sldNum" sz="quarter" idx="12"/>
          </p:nvPr>
        </p:nvSpPr>
        <p:spPr/>
        <p:txBody>
          <a:bodyPr/>
          <a:lstStyle/>
          <a:p>
            <a:fld id="{EE9740A3-4294-40D7-B365-A949183BD848}" type="slidenum">
              <a:rPr lang="nl-NL" smtClean="0"/>
              <a:t>‹nr.›</a:t>
            </a:fld>
            <a:endParaRPr lang="nl-NL"/>
          </a:p>
        </p:txBody>
      </p:sp>
      <p:pic>
        <p:nvPicPr>
          <p:cNvPr id="7" name="Driehoek">
            <a:extLst>
              <a:ext uri="{FF2B5EF4-FFF2-40B4-BE49-F238E27FC236}">
                <a16:creationId xmlns:a16="http://schemas.microsoft.com/office/drawing/2014/main" id="{1D3AA804-1805-AE98-4DA9-BAB970C6F04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userDrawn="1"/>
        </p:nvPicPr>
        <p:blipFill>
          <a:blip r:embed="rId2">
            <a:extLst>
              <a:ext uri="{96DAC541-7B7A-43D3-8B79-37D633B846F1}">
                <asvg:svgBlip xmlns:asvg="http://schemas.microsoft.com/office/drawing/2016/SVG/main" r:embed="rId3"/>
              </a:ext>
            </a:extLst>
          </a:blip>
          <a:stretch>
            <a:fillRect/>
          </a:stretch>
        </p:blipFill>
        <p:spPr>
          <a:xfrm>
            <a:off x="6" y="3013710"/>
            <a:ext cx="960572" cy="7673340"/>
          </a:xfrm>
          <a:prstGeom prst="rect">
            <a:avLst/>
          </a:prstGeom>
        </p:spPr>
      </p:pic>
      <p:sp>
        <p:nvSpPr>
          <p:cNvPr id="3" name="Programmalogo">
            <a:extLst>
              <a:ext uri="{FF2B5EF4-FFF2-40B4-BE49-F238E27FC236}">
                <a16:creationId xmlns:a16="http://schemas.microsoft.com/office/drawing/2014/main" id="{6AEFB2F1-C5C7-A3AF-B811-1E2DD180BAD1}"/>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pic" sz="quarter" idx="14" hasCustomPrompt="1"/>
          </p:nvPr>
        </p:nvSpPr>
        <p:spPr>
          <a:xfrm>
            <a:off x="4917264" y="12386538"/>
            <a:ext cx="2462400" cy="756000"/>
          </a:xfrm>
          <a:noFill/>
        </p:spPr>
        <p:txBody>
          <a:bodyPr wrap="square" bIns="0" anchor="t" anchorCtr="0">
            <a:noAutofit/>
          </a:bodyPr>
          <a:lstStyle>
            <a:lvl1pPr marL="0" indent="0" algn="ctr">
              <a:buFont typeface="Arial" panose="020B0604020202020204" pitchFamily="34" charset="0"/>
              <a:buNone/>
              <a:defRPr sz="1400"/>
            </a:lvl1pPr>
          </a:lstStyle>
          <a:p>
            <a:r>
              <a:rPr lang="nl-NL"/>
              <a:t>Eventueel programmalogo</a:t>
            </a:r>
          </a:p>
        </p:txBody>
      </p:sp>
    </p:spTree>
    <p:extLst>
      <p:ext uri="{BB962C8B-B14F-4D97-AF65-F5344CB8AC3E}">
        <p14:creationId xmlns:p14="http://schemas.microsoft.com/office/powerpoint/2010/main" val="629992180"/>
      </p:ext>
    </p:extLst>
  </p:cSld>
  <p:clrMapOvr>
    <a:masterClrMapping/>
  </p:clrMapOvr>
  <p:extLst>
    <p:ext uri="{DCECCB84-F9BA-43D5-87BE-67443E8EF086}">
      <p15:sldGuideLst xmlns:p15="http://schemas.microsoft.com/office/powerpoint/2012/main">
        <p15:guide id="1" pos="1194" userDrawn="1">
          <p15:clr>
            <a:srgbClr val="FBAE40"/>
          </p15:clr>
        </p15:guide>
        <p15:guide id="2" pos="14166" userDrawn="1">
          <p15:clr>
            <a:srgbClr val="FBAE40"/>
          </p15:clr>
        </p15:guide>
        <p15:guide id="3" orient="horz" pos="3368" userDrawn="1">
          <p15:clr>
            <a:srgbClr val="FBAE40"/>
          </p15:clr>
        </p15:guide>
        <p15:guide id="4" orient="horz" pos="7178"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Afsluiting">
    <p:spTree>
      <p:nvGrpSpPr>
        <p:cNvPr id="1" name=""/>
        <p:cNvGrpSpPr/>
        <p:nvPr/>
      </p:nvGrpSpPr>
      <p:grpSpPr>
        <a:xfrm>
          <a:off x="0" y="0"/>
          <a:ext cx="0" cy="0"/>
          <a:chOff x="0" y="0"/>
          <a:chExt cx="0" cy="0"/>
        </a:xfrm>
      </p:grpSpPr>
      <p:sp>
        <p:nvSpPr>
          <p:cNvPr id="6" name="Driehoek">
            <a:extLst>
              <a:ext uri="{FF2B5EF4-FFF2-40B4-BE49-F238E27FC236}">
                <a16:creationId xmlns:a16="http://schemas.microsoft.com/office/drawing/2014/main" id="{E5E6ACFB-CD25-0813-FB00-4EAD71716B8B}"/>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userDrawn="1"/>
        </p:nvSpPr>
        <p:spPr>
          <a:xfrm>
            <a:off x="0" y="0"/>
            <a:ext cx="1714500" cy="13716000"/>
          </a:xfrm>
          <a:custGeom>
            <a:avLst/>
            <a:gdLst>
              <a:gd name="connsiteX0" fmla="*/ 0 w 857250"/>
              <a:gd name="connsiteY0" fmla="*/ 0 h 6858000"/>
              <a:gd name="connsiteX1" fmla="*/ 0 w 857250"/>
              <a:gd name="connsiteY1" fmla="*/ 6858000 h 6858000"/>
              <a:gd name="connsiteX2" fmla="*/ 857250 w 857250"/>
              <a:gd name="connsiteY2" fmla="*/ 3429000 h 6858000"/>
              <a:gd name="connsiteX3" fmla="*/ 0 w 857250"/>
              <a:gd name="connsiteY3" fmla="*/ 0 h 6858000"/>
            </a:gdLst>
            <a:ahLst/>
            <a:cxnLst>
              <a:cxn ang="0">
                <a:pos x="connsiteX0" y="connsiteY0"/>
              </a:cxn>
              <a:cxn ang="0">
                <a:pos x="connsiteX1" y="connsiteY1"/>
              </a:cxn>
              <a:cxn ang="0">
                <a:pos x="connsiteX2" y="connsiteY2"/>
              </a:cxn>
              <a:cxn ang="0">
                <a:pos x="connsiteX3" y="connsiteY3"/>
              </a:cxn>
            </a:cxnLst>
            <a:rect l="l" t="t" r="r" b="b"/>
            <a:pathLst>
              <a:path w="857250" h="6858000">
                <a:moveTo>
                  <a:pt x="0" y="0"/>
                </a:moveTo>
                <a:lnTo>
                  <a:pt x="0" y="6858000"/>
                </a:lnTo>
                <a:lnTo>
                  <a:pt x="857250" y="3429000"/>
                </a:lnTo>
                <a:lnTo>
                  <a:pt x="0" y="0"/>
                </a:lnTo>
                <a:close/>
              </a:path>
            </a:pathLst>
          </a:custGeom>
          <a:solidFill>
            <a:schemeClr val="accent1"/>
          </a:solidFill>
          <a:ln w="3897" cap="flat">
            <a:noFill/>
            <a:prstDash val="solid"/>
            <a:miter/>
          </a:ln>
        </p:spPr>
        <p:txBody>
          <a:bodyPr rtlCol="0" anchor="ctr"/>
          <a:lstStyle/>
          <a:p>
            <a:endParaRPr lang="nl-NL" sz="3600"/>
          </a:p>
        </p:txBody>
      </p:sp>
      <p:pic>
        <p:nvPicPr>
          <p:cNvPr id="7" name="KB logo" descr="Het logo van de Nationale Bibliotheek">
            <a:extLst>
              <a:ext uri="{FF2B5EF4-FFF2-40B4-BE49-F238E27FC236}">
                <a16:creationId xmlns:a16="http://schemas.microsoft.com/office/drawing/2014/main" id="{E0EA3E38-A7EE-19B0-FDEF-7555A9FA3EFC}"/>
              </a:ext>
            </a:extLst>
          </p:cNvPr>
          <p:cNvPicPr>
            <a:picLocks noGrp="1" noRot="1" noChangeAspect="1" noMove="1" noResize="1" noEditPoints="1" noAdjustHandles="1" noChangeArrowheads="1" noChangeShapeType="1" noCrop="1"/>
          </p:cNvPicPr>
          <p:nvPr userDrawn="1"/>
        </p:nvPicPr>
        <p:blipFill>
          <a:blip r:embed="rId2">
            <a:extLst>
              <a:ext uri="{96DAC541-7B7A-43D3-8B79-37D633B846F1}">
                <asvg:svgBlip xmlns:asvg="http://schemas.microsoft.com/office/drawing/2016/SVG/main" r:embed="rId3"/>
              </a:ext>
            </a:extLst>
          </a:blip>
          <a:stretch>
            <a:fillRect/>
          </a:stretch>
        </p:blipFill>
        <p:spPr>
          <a:xfrm>
            <a:off x="8314614" y="5742535"/>
            <a:ext cx="7707400" cy="2220778"/>
          </a:xfrm>
          <a:prstGeom prst="rect">
            <a:avLst/>
          </a:prstGeom>
        </p:spPr>
      </p:pic>
    </p:spTree>
    <p:extLst>
      <p:ext uri="{BB962C8B-B14F-4D97-AF65-F5344CB8AC3E}">
        <p14:creationId xmlns:p14="http://schemas.microsoft.com/office/powerpoint/2010/main" val="185875833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ekst ORANJE">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1EBBA809-12B5-1448-B751-568C220A12B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130" name="Shape 130"/>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0" name="Tijdelijke aanduiding voor tekst 3">
            <a:extLst>
              <a:ext uri="{FF2B5EF4-FFF2-40B4-BE49-F238E27FC236}">
                <a16:creationId xmlns:a16="http://schemas.microsoft.com/office/drawing/2014/main" id="{72CC8C29-88F6-A840-B787-90DD0D749B99}"/>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8" name="Shape 118">
            <a:extLst>
              <a:ext uri="{FF2B5EF4-FFF2-40B4-BE49-F238E27FC236}">
                <a16:creationId xmlns:a16="http://schemas.microsoft.com/office/drawing/2014/main" id="{6D4C7810-A2B8-C74A-A153-FC63332FDA40}"/>
              </a:ext>
            </a:extLst>
          </p:cNvPr>
          <p:cNvSpPr>
            <a:spLocks noGrp="1"/>
          </p:cNvSpPr>
          <p:nvPr>
            <p:ph type="body" idx="13" hasCustomPrompt="1"/>
          </p:nvPr>
        </p:nvSpPr>
        <p:spPr>
          <a:xfrm>
            <a:off x="2777407" y="4343398"/>
            <a:ext cx="15811521" cy="7491167"/>
          </a:xfrm>
          <a:prstGeom prst="rect">
            <a:avLst/>
          </a:prstGeom>
        </p:spPr>
        <p:txBody>
          <a:bodyPr numCol="2" spcCol="917282"/>
          <a:lstStyle>
            <a:lvl1pPr algn="l" defTabSz="1828708">
              <a:defRPr sz="3000" b="0">
                <a:latin typeface="Arial"/>
                <a:ea typeface="Arial"/>
                <a:cs typeface="Arial"/>
                <a:sym typeface="Arial"/>
              </a:defRPr>
            </a:lvl1pPr>
          </a:lstStyle>
          <a:p>
            <a:r>
              <a:rPr lang="nl-NL"/>
              <a:t>Dit is een alleen-tekst-pagina. Hier kan veel tekst, over twee kolommen, geplaatst worden.</a:t>
            </a:r>
            <a:endParaRPr/>
          </a:p>
        </p:txBody>
      </p:sp>
      <p:sp>
        <p:nvSpPr>
          <p:cNvPr id="14" name="Shape 130">
            <a:extLst>
              <a:ext uri="{FF2B5EF4-FFF2-40B4-BE49-F238E27FC236}">
                <a16:creationId xmlns:a16="http://schemas.microsoft.com/office/drawing/2014/main" id="{03ADCBC9-3E2A-814F-86C3-73AFA3851220}"/>
              </a:ext>
            </a:extLst>
          </p:cNvPr>
          <p:cNvSpPr>
            <a:spLocks noGrp="1"/>
          </p:cNvSpPr>
          <p:nvPr>
            <p:ph type="body" sz="quarter" idx="16"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Tree>
    <p:extLst>
      <p:ext uri="{BB962C8B-B14F-4D97-AF65-F5344CB8AC3E}">
        <p14:creationId xmlns:p14="http://schemas.microsoft.com/office/powerpoint/2010/main" val="4805045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kst + tekstplectrum wit ORANJE">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8854E419-74EB-8942-87F2-874773199AE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9" name="Shape 70">
            <a:extLst>
              <a:ext uri="{FF2B5EF4-FFF2-40B4-BE49-F238E27FC236}">
                <a16:creationId xmlns:a16="http://schemas.microsoft.com/office/drawing/2014/main" id="{8A3C8CAF-E0B2-2E45-AC40-0B98918213BD}"/>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quote in een plectrum.</a:t>
            </a:r>
          </a:p>
        </p:txBody>
      </p:sp>
      <p:sp>
        <p:nvSpPr>
          <p:cNvPr id="16" name="Shape 130">
            <a:extLst>
              <a:ext uri="{FF2B5EF4-FFF2-40B4-BE49-F238E27FC236}">
                <a16:creationId xmlns:a16="http://schemas.microsoft.com/office/drawing/2014/main" id="{A762735E-1805-494B-81C2-EC5BF3A03E12}"/>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8" name="Shape 130">
            <a:extLst>
              <a:ext uri="{FF2B5EF4-FFF2-40B4-BE49-F238E27FC236}">
                <a16:creationId xmlns:a16="http://schemas.microsoft.com/office/drawing/2014/main" id="{B23A1414-C246-9A41-9424-1C87A5AEAB8E}"/>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7" name="Tijdelijke aanduiding voor tekst 3">
            <a:extLst>
              <a:ext uri="{FF2B5EF4-FFF2-40B4-BE49-F238E27FC236}">
                <a16:creationId xmlns:a16="http://schemas.microsoft.com/office/drawing/2014/main" id="{4874369F-E59D-5B49-BDC6-8EC4A7599DAA}"/>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5" name="Tijdelijke aanduiding voor tekst 7">
            <a:extLst>
              <a:ext uri="{FF2B5EF4-FFF2-40B4-BE49-F238E27FC236}">
                <a16:creationId xmlns:a16="http://schemas.microsoft.com/office/drawing/2014/main" id="{0B6A9833-5AF1-0C4C-953E-39B3ACA4C092}"/>
              </a:ext>
            </a:extLst>
          </p:cNvPr>
          <p:cNvSpPr>
            <a:spLocks noGrp="1"/>
          </p:cNvSpPr>
          <p:nvPr>
            <p:ph type="body" sz="quarter" idx="19" hasCustomPrompt="1"/>
          </p:nvPr>
        </p:nvSpPr>
        <p:spPr>
          <a:xfrm>
            <a:off x="12513475" y="2940053"/>
            <a:ext cx="8071740" cy="7926421"/>
          </a:xfrm>
          <a:custGeom>
            <a:avLst/>
            <a:gdLst>
              <a:gd name="connsiteX0" fmla="*/ 0 w 2792413"/>
              <a:gd name="connsiteY0" fmla="*/ 1505744 h 3011487"/>
              <a:gd name="connsiteX1" fmla="*/ 1396207 w 2792413"/>
              <a:gd name="connsiteY1" fmla="*/ 0 h 3011487"/>
              <a:gd name="connsiteX2" fmla="*/ 2792413 w 2792413"/>
              <a:gd name="connsiteY2" fmla="*/ 1505744 h 3011487"/>
              <a:gd name="connsiteX3" fmla="*/ 1396207 w 2792413"/>
              <a:gd name="connsiteY3" fmla="*/ 3011487 h 3011487"/>
              <a:gd name="connsiteX4" fmla="*/ 0 w 2792413"/>
              <a:gd name="connsiteY4" fmla="*/ 1505744 h 3011487"/>
              <a:gd name="connsiteX0" fmla="*/ 0 w 7662895"/>
              <a:gd name="connsiteY0" fmla="*/ 1688624 h 3194367"/>
              <a:gd name="connsiteX1" fmla="*/ 7662895 w 7662895"/>
              <a:gd name="connsiteY1" fmla="*/ 0 h 3194367"/>
              <a:gd name="connsiteX2" fmla="*/ 2792413 w 7662895"/>
              <a:gd name="connsiteY2" fmla="*/ 1688624 h 3194367"/>
              <a:gd name="connsiteX3" fmla="*/ 1396207 w 7662895"/>
              <a:gd name="connsiteY3" fmla="*/ 3194367 h 3194367"/>
              <a:gd name="connsiteX4" fmla="*/ 0 w 7662895"/>
              <a:gd name="connsiteY4" fmla="*/ 1688624 h 3194367"/>
              <a:gd name="connsiteX0" fmla="*/ 0 w 8790877"/>
              <a:gd name="connsiteY0" fmla="*/ 1688624 h 6126512"/>
              <a:gd name="connsiteX1" fmla="*/ 7662895 w 8790877"/>
              <a:gd name="connsiteY1" fmla="*/ 0 h 6126512"/>
              <a:gd name="connsiteX2" fmla="*/ 8790877 w 8790877"/>
              <a:gd name="connsiteY2" fmla="*/ 6126512 h 6126512"/>
              <a:gd name="connsiteX3" fmla="*/ 1396207 w 8790877"/>
              <a:gd name="connsiteY3" fmla="*/ 3194367 h 6126512"/>
              <a:gd name="connsiteX4" fmla="*/ 0 w 8790877"/>
              <a:gd name="connsiteY4" fmla="*/ 1688624 h 6126512"/>
              <a:gd name="connsiteX0" fmla="*/ 0 w 8790877"/>
              <a:gd name="connsiteY0" fmla="*/ 1688624 h 9217215"/>
              <a:gd name="connsiteX1" fmla="*/ 7662895 w 8790877"/>
              <a:gd name="connsiteY1" fmla="*/ 0 h 9217215"/>
              <a:gd name="connsiteX2" fmla="*/ 8790877 w 8790877"/>
              <a:gd name="connsiteY2" fmla="*/ 6126512 h 9217215"/>
              <a:gd name="connsiteX3" fmla="*/ 3383503 w 8790877"/>
              <a:gd name="connsiteY3" fmla="*/ 9217215 h 9217215"/>
              <a:gd name="connsiteX4" fmla="*/ 0 w 8790877"/>
              <a:gd name="connsiteY4" fmla="*/ 1688624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78565 h 9288212"/>
              <a:gd name="connsiteX1" fmla="*/ 7979887 w 9107869"/>
              <a:gd name="connsiteY1" fmla="*/ 70997 h 9288212"/>
              <a:gd name="connsiteX2" fmla="*/ 9107869 w 9107869"/>
              <a:gd name="connsiteY2" fmla="*/ 6197509 h 9288212"/>
              <a:gd name="connsiteX3" fmla="*/ 3700495 w 9107869"/>
              <a:gd name="connsiteY3" fmla="*/ 9288212 h 9288212"/>
              <a:gd name="connsiteX4" fmla="*/ 0 w 9107869"/>
              <a:gd name="connsiteY4" fmla="*/ 3978565 h 9288212"/>
              <a:gd name="connsiteX0" fmla="*/ 0 w 9107869"/>
              <a:gd name="connsiteY0" fmla="*/ 3969822 h 9279469"/>
              <a:gd name="connsiteX1" fmla="*/ 7979887 w 9107869"/>
              <a:gd name="connsiteY1" fmla="*/ 62254 h 9279469"/>
              <a:gd name="connsiteX2" fmla="*/ 9107869 w 9107869"/>
              <a:gd name="connsiteY2" fmla="*/ 6188766 h 9279469"/>
              <a:gd name="connsiteX3" fmla="*/ 3700495 w 9107869"/>
              <a:gd name="connsiteY3" fmla="*/ 9279469 h 9279469"/>
              <a:gd name="connsiteX4" fmla="*/ 0 w 9107869"/>
              <a:gd name="connsiteY4" fmla="*/ 3969822 h 9279469"/>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1921 w 9109790"/>
              <a:gd name="connsiteY0" fmla="*/ 3980199 h 9289846"/>
              <a:gd name="connsiteX1" fmla="*/ 7981808 w 9109790"/>
              <a:gd name="connsiteY1" fmla="*/ 72631 h 9289846"/>
              <a:gd name="connsiteX2" fmla="*/ 9109790 w 9109790"/>
              <a:gd name="connsiteY2" fmla="*/ 6199143 h 9289846"/>
              <a:gd name="connsiteX3" fmla="*/ 3702416 w 9109790"/>
              <a:gd name="connsiteY3" fmla="*/ 9289846 h 9289846"/>
              <a:gd name="connsiteX4" fmla="*/ 1921 w 9109790"/>
              <a:gd name="connsiteY4" fmla="*/ 3980199 h 9289846"/>
              <a:gd name="connsiteX0" fmla="*/ 1658 w 9109527"/>
              <a:gd name="connsiteY0" fmla="*/ 3980199 h 9289846"/>
              <a:gd name="connsiteX1" fmla="*/ 7981545 w 9109527"/>
              <a:gd name="connsiteY1" fmla="*/ 72631 h 9289846"/>
              <a:gd name="connsiteX2" fmla="*/ 9109527 w 9109527"/>
              <a:gd name="connsiteY2" fmla="*/ 6199143 h 9289846"/>
              <a:gd name="connsiteX3" fmla="*/ 3702153 w 9109527"/>
              <a:gd name="connsiteY3" fmla="*/ 9289846 h 9289846"/>
              <a:gd name="connsiteX4" fmla="*/ 1658 w 9109527"/>
              <a:gd name="connsiteY4" fmla="*/ 3980199 h 9289846"/>
              <a:gd name="connsiteX0" fmla="*/ 1658 w 9109527"/>
              <a:gd name="connsiteY0" fmla="*/ 3977249 h 9286896"/>
              <a:gd name="connsiteX1" fmla="*/ 7981545 w 9109527"/>
              <a:gd name="connsiteY1" fmla="*/ 69681 h 9286896"/>
              <a:gd name="connsiteX2" fmla="*/ 9109527 w 9109527"/>
              <a:gd name="connsiteY2" fmla="*/ 6196193 h 9286896"/>
              <a:gd name="connsiteX3" fmla="*/ 3702153 w 9109527"/>
              <a:gd name="connsiteY3" fmla="*/ 9286896 h 9286896"/>
              <a:gd name="connsiteX4" fmla="*/ 1658 w 9109527"/>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608820"/>
              <a:gd name="connsiteX1" fmla="*/ 7979887 w 9107869"/>
              <a:gd name="connsiteY1" fmla="*/ 69681 h 9608820"/>
              <a:gd name="connsiteX2" fmla="*/ 9107869 w 9107869"/>
              <a:gd name="connsiteY2" fmla="*/ 6196193 h 9608820"/>
              <a:gd name="connsiteX3" fmla="*/ 3700495 w 9107869"/>
              <a:gd name="connsiteY3" fmla="*/ 9286896 h 9608820"/>
              <a:gd name="connsiteX4" fmla="*/ 0 w 9107869"/>
              <a:gd name="connsiteY4" fmla="*/ 3977249 h 9608820"/>
              <a:gd name="connsiteX0" fmla="*/ 0 w 9627336"/>
              <a:gd name="connsiteY0" fmla="*/ 3977249 h 9608820"/>
              <a:gd name="connsiteX1" fmla="*/ 7979887 w 9627336"/>
              <a:gd name="connsiteY1" fmla="*/ 69681 h 9608820"/>
              <a:gd name="connsiteX2" fmla="*/ 9107869 w 9627336"/>
              <a:gd name="connsiteY2" fmla="*/ 6196193 h 9608820"/>
              <a:gd name="connsiteX3" fmla="*/ 3700495 w 9627336"/>
              <a:gd name="connsiteY3" fmla="*/ 9286896 h 9608820"/>
              <a:gd name="connsiteX4" fmla="*/ 0 w 9627336"/>
              <a:gd name="connsiteY4" fmla="*/ 3977249 h 9608820"/>
              <a:gd name="connsiteX0" fmla="*/ 0 w 9867548"/>
              <a:gd name="connsiteY0" fmla="*/ 3977249 h 9608820"/>
              <a:gd name="connsiteX1" fmla="*/ 7979887 w 9867548"/>
              <a:gd name="connsiteY1" fmla="*/ 69681 h 9608820"/>
              <a:gd name="connsiteX2" fmla="*/ 9107869 w 9867548"/>
              <a:gd name="connsiteY2" fmla="*/ 6196193 h 9608820"/>
              <a:gd name="connsiteX3" fmla="*/ 3700495 w 9867548"/>
              <a:gd name="connsiteY3" fmla="*/ 9286896 h 9608820"/>
              <a:gd name="connsiteX4" fmla="*/ 0 w 9867548"/>
              <a:gd name="connsiteY4" fmla="*/ 3977249 h 9608820"/>
              <a:gd name="connsiteX0" fmla="*/ 0 w 9650355"/>
              <a:gd name="connsiteY0" fmla="*/ 3977249 h 9608820"/>
              <a:gd name="connsiteX1" fmla="*/ 7979887 w 9650355"/>
              <a:gd name="connsiteY1" fmla="*/ 69681 h 9608820"/>
              <a:gd name="connsiteX2" fmla="*/ 9107869 w 9650355"/>
              <a:gd name="connsiteY2" fmla="*/ 6196193 h 9608820"/>
              <a:gd name="connsiteX3" fmla="*/ 3700495 w 9650355"/>
              <a:gd name="connsiteY3" fmla="*/ 9286896 h 9608820"/>
              <a:gd name="connsiteX4" fmla="*/ 0 w 9650355"/>
              <a:gd name="connsiteY4" fmla="*/ 3977249 h 9608820"/>
              <a:gd name="connsiteX0" fmla="*/ 0 w 9780827"/>
              <a:gd name="connsiteY0" fmla="*/ 3977249 h 9608820"/>
              <a:gd name="connsiteX1" fmla="*/ 7979887 w 9780827"/>
              <a:gd name="connsiteY1" fmla="*/ 69681 h 9608820"/>
              <a:gd name="connsiteX2" fmla="*/ 9107869 w 9780827"/>
              <a:gd name="connsiteY2" fmla="*/ 6196193 h 9608820"/>
              <a:gd name="connsiteX3" fmla="*/ 3700495 w 9780827"/>
              <a:gd name="connsiteY3" fmla="*/ 9286896 h 9608820"/>
              <a:gd name="connsiteX4" fmla="*/ 0 w 9780827"/>
              <a:gd name="connsiteY4" fmla="*/ 3977249 h 9608820"/>
              <a:gd name="connsiteX0" fmla="*/ 0 w 9780827"/>
              <a:gd name="connsiteY0" fmla="*/ 3969916 h 9601487"/>
              <a:gd name="connsiteX1" fmla="*/ 7979887 w 9780827"/>
              <a:gd name="connsiteY1" fmla="*/ 62348 h 9601487"/>
              <a:gd name="connsiteX2" fmla="*/ 9107869 w 9780827"/>
              <a:gd name="connsiteY2" fmla="*/ 6188860 h 9601487"/>
              <a:gd name="connsiteX3" fmla="*/ 3700495 w 9780827"/>
              <a:gd name="connsiteY3" fmla="*/ 9279563 h 9601487"/>
              <a:gd name="connsiteX4" fmla="*/ 0 w 9780827"/>
              <a:gd name="connsiteY4" fmla="*/ 3969916 h 9601487"/>
              <a:gd name="connsiteX0" fmla="*/ 0 w 9780827"/>
              <a:gd name="connsiteY0" fmla="*/ 3989762 h 9621333"/>
              <a:gd name="connsiteX1" fmla="*/ 7979887 w 9780827"/>
              <a:gd name="connsiteY1" fmla="*/ 82194 h 9621333"/>
              <a:gd name="connsiteX2" fmla="*/ 9107869 w 9780827"/>
              <a:gd name="connsiteY2" fmla="*/ 6208706 h 9621333"/>
              <a:gd name="connsiteX3" fmla="*/ 3700495 w 9780827"/>
              <a:gd name="connsiteY3" fmla="*/ 9299409 h 9621333"/>
              <a:gd name="connsiteX4" fmla="*/ 0 w 9780827"/>
              <a:gd name="connsiteY4" fmla="*/ 3989762 h 9621333"/>
              <a:gd name="connsiteX0" fmla="*/ 248 w 9781075"/>
              <a:gd name="connsiteY0" fmla="*/ 3989762 h 9621333"/>
              <a:gd name="connsiteX1" fmla="*/ 7980135 w 9781075"/>
              <a:gd name="connsiteY1" fmla="*/ 82194 h 9621333"/>
              <a:gd name="connsiteX2" fmla="*/ 9108117 w 9781075"/>
              <a:gd name="connsiteY2" fmla="*/ 6208706 h 9621333"/>
              <a:gd name="connsiteX3" fmla="*/ 3700743 w 9781075"/>
              <a:gd name="connsiteY3" fmla="*/ 9299409 h 9621333"/>
              <a:gd name="connsiteX4" fmla="*/ 248 w 9781075"/>
              <a:gd name="connsiteY4" fmla="*/ 3989762 h 9621333"/>
              <a:gd name="connsiteX0" fmla="*/ 184 w 9781011"/>
              <a:gd name="connsiteY0" fmla="*/ 3989762 h 9621333"/>
              <a:gd name="connsiteX1" fmla="*/ 7980071 w 9781011"/>
              <a:gd name="connsiteY1" fmla="*/ 82194 h 9621333"/>
              <a:gd name="connsiteX2" fmla="*/ 9108053 w 9781011"/>
              <a:gd name="connsiteY2" fmla="*/ 6208706 h 9621333"/>
              <a:gd name="connsiteX3" fmla="*/ 3700679 w 9781011"/>
              <a:gd name="connsiteY3" fmla="*/ 9299409 h 9621333"/>
              <a:gd name="connsiteX4" fmla="*/ 184 w 9781011"/>
              <a:gd name="connsiteY4" fmla="*/ 3989762 h 9621333"/>
              <a:gd name="connsiteX0" fmla="*/ 296 w 9781123"/>
              <a:gd name="connsiteY0" fmla="*/ 3989762 h 9621333"/>
              <a:gd name="connsiteX1" fmla="*/ 7980183 w 9781123"/>
              <a:gd name="connsiteY1" fmla="*/ 82194 h 9621333"/>
              <a:gd name="connsiteX2" fmla="*/ 9108165 w 9781123"/>
              <a:gd name="connsiteY2" fmla="*/ 6208706 h 9621333"/>
              <a:gd name="connsiteX3" fmla="*/ 3700791 w 9781123"/>
              <a:gd name="connsiteY3" fmla="*/ 9299409 h 9621333"/>
              <a:gd name="connsiteX4" fmla="*/ 296 w 9781123"/>
              <a:gd name="connsiteY4" fmla="*/ 3989762 h 9621333"/>
              <a:gd name="connsiteX0" fmla="*/ 296 w 9781123"/>
              <a:gd name="connsiteY0" fmla="*/ 3987003 h 9618574"/>
              <a:gd name="connsiteX1" fmla="*/ 7980183 w 9781123"/>
              <a:gd name="connsiteY1" fmla="*/ 79435 h 9618574"/>
              <a:gd name="connsiteX2" fmla="*/ 9108165 w 9781123"/>
              <a:gd name="connsiteY2" fmla="*/ 6205947 h 9618574"/>
              <a:gd name="connsiteX3" fmla="*/ 3700791 w 9781123"/>
              <a:gd name="connsiteY3" fmla="*/ 9296650 h 9618574"/>
              <a:gd name="connsiteX4" fmla="*/ 296 w 9781123"/>
              <a:gd name="connsiteY4" fmla="*/ 3987003 h 9618574"/>
              <a:gd name="connsiteX0" fmla="*/ 2799 w 9783626"/>
              <a:gd name="connsiteY0" fmla="*/ 3987003 h 9618574"/>
              <a:gd name="connsiteX1" fmla="*/ 7982686 w 9783626"/>
              <a:gd name="connsiteY1" fmla="*/ 79435 h 9618574"/>
              <a:gd name="connsiteX2" fmla="*/ 9110668 w 9783626"/>
              <a:gd name="connsiteY2" fmla="*/ 6205947 h 9618574"/>
              <a:gd name="connsiteX3" fmla="*/ 3703294 w 9783626"/>
              <a:gd name="connsiteY3" fmla="*/ 9296650 h 9618574"/>
              <a:gd name="connsiteX4" fmla="*/ 2799 w 9783626"/>
              <a:gd name="connsiteY4" fmla="*/ 3987003 h 9618574"/>
              <a:gd name="connsiteX0" fmla="*/ 2799 w 9783626"/>
              <a:gd name="connsiteY0" fmla="*/ 3997218 h 9628789"/>
              <a:gd name="connsiteX1" fmla="*/ 7982686 w 9783626"/>
              <a:gd name="connsiteY1" fmla="*/ 89650 h 9628789"/>
              <a:gd name="connsiteX2" fmla="*/ 9110668 w 9783626"/>
              <a:gd name="connsiteY2" fmla="*/ 6216162 h 9628789"/>
              <a:gd name="connsiteX3" fmla="*/ 3703294 w 9783626"/>
              <a:gd name="connsiteY3" fmla="*/ 9306865 h 9628789"/>
              <a:gd name="connsiteX4" fmla="*/ 2799 w 9783626"/>
              <a:gd name="connsiteY4" fmla="*/ 3997218 h 9628789"/>
              <a:gd name="connsiteX0" fmla="*/ 1587 w 9782414"/>
              <a:gd name="connsiteY0" fmla="*/ 3997218 h 9628789"/>
              <a:gd name="connsiteX1" fmla="*/ 7981474 w 9782414"/>
              <a:gd name="connsiteY1" fmla="*/ 89650 h 9628789"/>
              <a:gd name="connsiteX2" fmla="*/ 9109456 w 9782414"/>
              <a:gd name="connsiteY2" fmla="*/ 6216162 h 9628789"/>
              <a:gd name="connsiteX3" fmla="*/ 3702082 w 9782414"/>
              <a:gd name="connsiteY3" fmla="*/ 9306865 h 9628789"/>
              <a:gd name="connsiteX4" fmla="*/ 1587 w 9782414"/>
              <a:gd name="connsiteY4" fmla="*/ 3997218 h 9628789"/>
              <a:gd name="connsiteX0" fmla="*/ 2310 w 9783137"/>
              <a:gd name="connsiteY0" fmla="*/ 3997218 h 9628789"/>
              <a:gd name="connsiteX1" fmla="*/ 7982197 w 9783137"/>
              <a:gd name="connsiteY1" fmla="*/ 89650 h 9628789"/>
              <a:gd name="connsiteX2" fmla="*/ 9110179 w 9783137"/>
              <a:gd name="connsiteY2" fmla="*/ 6216162 h 9628789"/>
              <a:gd name="connsiteX3" fmla="*/ 3702805 w 9783137"/>
              <a:gd name="connsiteY3" fmla="*/ 9306865 h 9628789"/>
              <a:gd name="connsiteX4" fmla="*/ 2310 w 9783137"/>
              <a:gd name="connsiteY4" fmla="*/ 3997218 h 9628789"/>
              <a:gd name="connsiteX0" fmla="*/ 2310 w 9783137"/>
              <a:gd name="connsiteY0" fmla="*/ 3997218 h 9315438"/>
              <a:gd name="connsiteX1" fmla="*/ 7982197 w 9783137"/>
              <a:gd name="connsiteY1" fmla="*/ 89650 h 9315438"/>
              <a:gd name="connsiteX2" fmla="*/ 9110179 w 9783137"/>
              <a:gd name="connsiteY2" fmla="*/ 6216162 h 9315438"/>
              <a:gd name="connsiteX3" fmla="*/ 3702805 w 9783137"/>
              <a:gd name="connsiteY3" fmla="*/ 9306865 h 9315438"/>
              <a:gd name="connsiteX4" fmla="*/ 2310 w 9783137"/>
              <a:gd name="connsiteY4" fmla="*/ 3997218 h 9315438"/>
              <a:gd name="connsiteX0" fmla="*/ 2310 w 9783137"/>
              <a:gd name="connsiteY0" fmla="*/ 3997218 h 9607474"/>
              <a:gd name="connsiteX1" fmla="*/ 7982197 w 9783137"/>
              <a:gd name="connsiteY1" fmla="*/ 89650 h 9607474"/>
              <a:gd name="connsiteX2" fmla="*/ 9110179 w 9783137"/>
              <a:gd name="connsiteY2" fmla="*/ 6216162 h 9607474"/>
              <a:gd name="connsiteX3" fmla="*/ 3702805 w 9783137"/>
              <a:gd name="connsiteY3" fmla="*/ 9306865 h 9607474"/>
              <a:gd name="connsiteX4" fmla="*/ 2310 w 9783137"/>
              <a:gd name="connsiteY4" fmla="*/ 3997218 h 9607474"/>
              <a:gd name="connsiteX0" fmla="*/ 2310 w 9791880"/>
              <a:gd name="connsiteY0" fmla="*/ 3997218 h 9607474"/>
              <a:gd name="connsiteX1" fmla="*/ 7982197 w 9791880"/>
              <a:gd name="connsiteY1" fmla="*/ 89650 h 9607474"/>
              <a:gd name="connsiteX2" fmla="*/ 9110179 w 9791880"/>
              <a:gd name="connsiteY2" fmla="*/ 6216162 h 9607474"/>
              <a:gd name="connsiteX3" fmla="*/ 3702805 w 9791880"/>
              <a:gd name="connsiteY3" fmla="*/ 9306865 h 9607474"/>
              <a:gd name="connsiteX4" fmla="*/ 2310 w 9791880"/>
              <a:gd name="connsiteY4" fmla="*/ 3997218 h 9607474"/>
              <a:gd name="connsiteX0" fmla="*/ 2310 w 9791880"/>
              <a:gd name="connsiteY0" fmla="*/ 3997218 h 9613883"/>
              <a:gd name="connsiteX1" fmla="*/ 7982197 w 9791880"/>
              <a:gd name="connsiteY1" fmla="*/ 89650 h 9613883"/>
              <a:gd name="connsiteX2" fmla="*/ 9110179 w 9791880"/>
              <a:gd name="connsiteY2" fmla="*/ 6216162 h 9613883"/>
              <a:gd name="connsiteX3" fmla="*/ 3702805 w 9791880"/>
              <a:gd name="connsiteY3" fmla="*/ 9306865 h 9613883"/>
              <a:gd name="connsiteX4" fmla="*/ 2310 w 9791880"/>
              <a:gd name="connsiteY4" fmla="*/ 3997218 h 9613883"/>
              <a:gd name="connsiteX0" fmla="*/ 2310 w 9809475"/>
              <a:gd name="connsiteY0" fmla="*/ 3997218 h 9613883"/>
              <a:gd name="connsiteX1" fmla="*/ 7982197 w 9809475"/>
              <a:gd name="connsiteY1" fmla="*/ 89650 h 9613883"/>
              <a:gd name="connsiteX2" fmla="*/ 9110179 w 9809475"/>
              <a:gd name="connsiteY2" fmla="*/ 6216162 h 9613883"/>
              <a:gd name="connsiteX3" fmla="*/ 3702805 w 9809475"/>
              <a:gd name="connsiteY3" fmla="*/ 9306865 h 9613883"/>
              <a:gd name="connsiteX4" fmla="*/ 2310 w 9809475"/>
              <a:gd name="connsiteY4" fmla="*/ 3997218 h 9613883"/>
              <a:gd name="connsiteX0" fmla="*/ 2294 w 9809459"/>
              <a:gd name="connsiteY0" fmla="*/ 3997218 h 9613883"/>
              <a:gd name="connsiteX1" fmla="*/ 7982181 w 9809459"/>
              <a:gd name="connsiteY1" fmla="*/ 89650 h 9613883"/>
              <a:gd name="connsiteX2" fmla="*/ 9110163 w 9809459"/>
              <a:gd name="connsiteY2" fmla="*/ 6216162 h 9613883"/>
              <a:gd name="connsiteX3" fmla="*/ 3702789 w 9809459"/>
              <a:gd name="connsiteY3" fmla="*/ 9306865 h 9613883"/>
              <a:gd name="connsiteX4" fmla="*/ 2294 w 9809459"/>
              <a:gd name="connsiteY4" fmla="*/ 3997218 h 9613883"/>
              <a:gd name="connsiteX0" fmla="*/ 2294 w 9809459"/>
              <a:gd name="connsiteY0" fmla="*/ 3997218 h 9645946"/>
              <a:gd name="connsiteX1" fmla="*/ 7982181 w 9809459"/>
              <a:gd name="connsiteY1" fmla="*/ 89650 h 9645946"/>
              <a:gd name="connsiteX2" fmla="*/ 9110163 w 9809459"/>
              <a:gd name="connsiteY2" fmla="*/ 6216162 h 9645946"/>
              <a:gd name="connsiteX3" fmla="*/ 3702789 w 9809459"/>
              <a:gd name="connsiteY3" fmla="*/ 9306865 h 9645946"/>
              <a:gd name="connsiteX4" fmla="*/ 2294 w 9809459"/>
              <a:gd name="connsiteY4" fmla="*/ 3997218 h 9645946"/>
              <a:gd name="connsiteX0" fmla="*/ 2294 w 9809459"/>
              <a:gd name="connsiteY0" fmla="*/ 3994850 h 9643578"/>
              <a:gd name="connsiteX1" fmla="*/ 7982181 w 9809459"/>
              <a:gd name="connsiteY1" fmla="*/ 87282 h 9643578"/>
              <a:gd name="connsiteX2" fmla="*/ 9110163 w 9809459"/>
              <a:gd name="connsiteY2" fmla="*/ 6213794 h 9643578"/>
              <a:gd name="connsiteX3" fmla="*/ 3702789 w 9809459"/>
              <a:gd name="connsiteY3" fmla="*/ 9304497 h 9643578"/>
              <a:gd name="connsiteX4" fmla="*/ 2294 w 9809459"/>
              <a:gd name="connsiteY4" fmla="*/ 3994850 h 9643578"/>
              <a:gd name="connsiteX0" fmla="*/ 13213 w 9820378"/>
              <a:gd name="connsiteY0" fmla="*/ 3994850 h 9643578"/>
              <a:gd name="connsiteX1" fmla="*/ 7993100 w 9820378"/>
              <a:gd name="connsiteY1" fmla="*/ 87282 h 9643578"/>
              <a:gd name="connsiteX2" fmla="*/ 9121082 w 9820378"/>
              <a:gd name="connsiteY2" fmla="*/ 6213794 h 9643578"/>
              <a:gd name="connsiteX3" fmla="*/ 3713708 w 9820378"/>
              <a:gd name="connsiteY3" fmla="*/ 9304497 h 9643578"/>
              <a:gd name="connsiteX4" fmla="*/ 13213 w 9820378"/>
              <a:gd name="connsiteY4" fmla="*/ 3994850 h 9643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20378" h="9643578">
                <a:moveTo>
                  <a:pt x="13213" y="3994850"/>
                </a:moveTo>
                <a:cubicBezTo>
                  <a:pt x="295735" y="1204903"/>
                  <a:pt x="6284114" y="-402419"/>
                  <a:pt x="7993100" y="87282"/>
                </a:cubicBezTo>
                <a:cubicBezTo>
                  <a:pt x="10917222" y="873677"/>
                  <a:pt x="9561952" y="5281095"/>
                  <a:pt x="9121082" y="6213794"/>
                </a:cubicBezTo>
                <a:cubicBezTo>
                  <a:pt x="7428352" y="9901884"/>
                  <a:pt x="5199174" y="10005527"/>
                  <a:pt x="3713708" y="9304497"/>
                </a:cubicBezTo>
                <a:cubicBezTo>
                  <a:pt x="1529234" y="8217367"/>
                  <a:pt x="-167561" y="6106108"/>
                  <a:pt x="13213" y="3994850"/>
                </a:cubicBezTo>
                <a:close/>
              </a:path>
            </a:pathLst>
          </a:custGeom>
          <a:noFill/>
          <a:ln w="38100">
            <a:solidFill>
              <a:schemeClr val="accent1"/>
            </a:solidFill>
            <a:miter lim="400000"/>
          </a:ln>
          <a:extLst>
            <a:ext uri="{C572A759-6A51-4108-AA02-DFA0A04FC94B}">
              <ma14:wrappingTextBoxFlag xmlns:ma14="http://schemas.microsoft.com/office/mac/drawingml/2011/main" xmlns="" val="1"/>
            </a:ext>
          </a:extLst>
        </p:spPr>
        <p:txBody>
          <a:bodyPr anchor="ctr">
            <a:normAutofit/>
          </a:bodyPr>
          <a:lstStyle>
            <a:lvl1pPr algn="ctr">
              <a:defRPr sz="4000" i="1">
                <a:solidFill>
                  <a:schemeClr val="tx1"/>
                </a:solidFill>
              </a:defRPr>
            </a:lvl1pPr>
            <a:lvl2pPr algn="ctr">
              <a:defRPr sz="1000" i="1"/>
            </a:lvl2pPr>
            <a:lvl3pPr algn="ctr">
              <a:defRPr sz="1000" i="1"/>
            </a:lvl3pPr>
            <a:lvl4pPr algn="ctr">
              <a:defRPr sz="1000" i="1"/>
            </a:lvl4pPr>
            <a:lvl5pPr algn="ctr">
              <a:defRPr sz="1000" i="1"/>
            </a:lvl5pPr>
          </a:lstStyle>
          <a:p>
            <a:pPr lvl="0"/>
            <a:r>
              <a:rPr lang="nl-NL"/>
              <a:t>Hier ruimte voor een </a:t>
            </a:r>
            <a:br>
              <a:rPr lang="nl-NL"/>
            </a:br>
            <a:r>
              <a:rPr lang="nl-NL"/>
              <a:t>quote of een statement.</a:t>
            </a:r>
            <a:br>
              <a:rPr lang="nl-NL"/>
            </a:br>
            <a:br>
              <a:rPr lang="nl-NL"/>
            </a:br>
            <a:r>
              <a:rPr lang="nl-NL"/>
              <a:t>Gebruik dit plectrum </a:t>
            </a:r>
            <a:br>
              <a:rPr lang="nl-NL"/>
            </a:br>
            <a:r>
              <a:rPr lang="nl-NL"/>
              <a:t>niet voor lappen tekst </a:t>
            </a:r>
            <a:br>
              <a:rPr lang="nl-NL"/>
            </a:br>
            <a:r>
              <a:rPr lang="nl-NL"/>
              <a:t>met een kleine</a:t>
            </a:r>
            <a:br>
              <a:rPr lang="nl-NL"/>
            </a:br>
            <a:r>
              <a:rPr lang="nl-NL"/>
              <a:t>lettergrootte.</a:t>
            </a:r>
          </a:p>
        </p:txBody>
      </p:sp>
    </p:spTree>
    <p:extLst>
      <p:ext uri="{BB962C8B-B14F-4D97-AF65-F5344CB8AC3E}">
        <p14:creationId xmlns:p14="http://schemas.microsoft.com/office/powerpoint/2010/main" val="229595947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kst + tekstplectrum oranje ORANJE">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8854E419-74EB-8942-87F2-874773199AE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9" name="Shape 70">
            <a:extLst>
              <a:ext uri="{FF2B5EF4-FFF2-40B4-BE49-F238E27FC236}">
                <a16:creationId xmlns:a16="http://schemas.microsoft.com/office/drawing/2014/main" id="{8A3C8CAF-E0B2-2E45-AC40-0B98918213BD}"/>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quote in een plectrum.</a:t>
            </a:r>
          </a:p>
        </p:txBody>
      </p:sp>
      <p:sp>
        <p:nvSpPr>
          <p:cNvPr id="16" name="Shape 130">
            <a:extLst>
              <a:ext uri="{FF2B5EF4-FFF2-40B4-BE49-F238E27FC236}">
                <a16:creationId xmlns:a16="http://schemas.microsoft.com/office/drawing/2014/main" id="{A762735E-1805-494B-81C2-EC5BF3A03E12}"/>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8" name="Shape 130">
            <a:extLst>
              <a:ext uri="{FF2B5EF4-FFF2-40B4-BE49-F238E27FC236}">
                <a16:creationId xmlns:a16="http://schemas.microsoft.com/office/drawing/2014/main" id="{B23A1414-C246-9A41-9424-1C87A5AEAB8E}"/>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7" name="Tijdelijke aanduiding voor tekst 3">
            <a:extLst>
              <a:ext uri="{FF2B5EF4-FFF2-40B4-BE49-F238E27FC236}">
                <a16:creationId xmlns:a16="http://schemas.microsoft.com/office/drawing/2014/main" id="{4874369F-E59D-5B49-BDC6-8EC4A7599DAA}"/>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5" name="Tijdelijke aanduiding voor tekst 7">
            <a:extLst>
              <a:ext uri="{FF2B5EF4-FFF2-40B4-BE49-F238E27FC236}">
                <a16:creationId xmlns:a16="http://schemas.microsoft.com/office/drawing/2014/main" id="{0B6A9833-5AF1-0C4C-953E-39B3ACA4C092}"/>
              </a:ext>
            </a:extLst>
          </p:cNvPr>
          <p:cNvSpPr>
            <a:spLocks noGrp="1"/>
          </p:cNvSpPr>
          <p:nvPr>
            <p:ph type="body" sz="quarter" idx="19" hasCustomPrompt="1"/>
          </p:nvPr>
        </p:nvSpPr>
        <p:spPr>
          <a:xfrm>
            <a:off x="12513475" y="2940053"/>
            <a:ext cx="8071740" cy="7926421"/>
          </a:xfrm>
          <a:custGeom>
            <a:avLst/>
            <a:gdLst>
              <a:gd name="connsiteX0" fmla="*/ 0 w 2792413"/>
              <a:gd name="connsiteY0" fmla="*/ 1505744 h 3011487"/>
              <a:gd name="connsiteX1" fmla="*/ 1396207 w 2792413"/>
              <a:gd name="connsiteY1" fmla="*/ 0 h 3011487"/>
              <a:gd name="connsiteX2" fmla="*/ 2792413 w 2792413"/>
              <a:gd name="connsiteY2" fmla="*/ 1505744 h 3011487"/>
              <a:gd name="connsiteX3" fmla="*/ 1396207 w 2792413"/>
              <a:gd name="connsiteY3" fmla="*/ 3011487 h 3011487"/>
              <a:gd name="connsiteX4" fmla="*/ 0 w 2792413"/>
              <a:gd name="connsiteY4" fmla="*/ 1505744 h 3011487"/>
              <a:gd name="connsiteX0" fmla="*/ 0 w 7662895"/>
              <a:gd name="connsiteY0" fmla="*/ 1688624 h 3194367"/>
              <a:gd name="connsiteX1" fmla="*/ 7662895 w 7662895"/>
              <a:gd name="connsiteY1" fmla="*/ 0 h 3194367"/>
              <a:gd name="connsiteX2" fmla="*/ 2792413 w 7662895"/>
              <a:gd name="connsiteY2" fmla="*/ 1688624 h 3194367"/>
              <a:gd name="connsiteX3" fmla="*/ 1396207 w 7662895"/>
              <a:gd name="connsiteY3" fmla="*/ 3194367 h 3194367"/>
              <a:gd name="connsiteX4" fmla="*/ 0 w 7662895"/>
              <a:gd name="connsiteY4" fmla="*/ 1688624 h 3194367"/>
              <a:gd name="connsiteX0" fmla="*/ 0 w 8790877"/>
              <a:gd name="connsiteY0" fmla="*/ 1688624 h 6126512"/>
              <a:gd name="connsiteX1" fmla="*/ 7662895 w 8790877"/>
              <a:gd name="connsiteY1" fmla="*/ 0 h 6126512"/>
              <a:gd name="connsiteX2" fmla="*/ 8790877 w 8790877"/>
              <a:gd name="connsiteY2" fmla="*/ 6126512 h 6126512"/>
              <a:gd name="connsiteX3" fmla="*/ 1396207 w 8790877"/>
              <a:gd name="connsiteY3" fmla="*/ 3194367 h 6126512"/>
              <a:gd name="connsiteX4" fmla="*/ 0 w 8790877"/>
              <a:gd name="connsiteY4" fmla="*/ 1688624 h 6126512"/>
              <a:gd name="connsiteX0" fmla="*/ 0 w 8790877"/>
              <a:gd name="connsiteY0" fmla="*/ 1688624 h 9217215"/>
              <a:gd name="connsiteX1" fmla="*/ 7662895 w 8790877"/>
              <a:gd name="connsiteY1" fmla="*/ 0 h 9217215"/>
              <a:gd name="connsiteX2" fmla="*/ 8790877 w 8790877"/>
              <a:gd name="connsiteY2" fmla="*/ 6126512 h 9217215"/>
              <a:gd name="connsiteX3" fmla="*/ 3383503 w 8790877"/>
              <a:gd name="connsiteY3" fmla="*/ 9217215 h 9217215"/>
              <a:gd name="connsiteX4" fmla="*/ 0 w 8790877"/>
              <a:gd name="connsiteY4" fmla="*/ 1688624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07568 h 9217215"/>
              <a:gd name="connsiteX1" fmla="*/ 7979887 w 9107869"/>
              <a:gd name="connsiteY1" fmla="*/ 0 h 9217215"/>
              <a:gd name="connsiteX2" fmla="*/ 9107869 w 9107869"/>
              <a:gd name="connsiteY2" fmla="*/ 6126512 h 9217215"/>
              <a:gd name="connsiteX3" fmla="*/ 3700495 w 9107869"/>
              <a:gd name="connsiteY3" fmla="*/ 9217215 h 9217215"/>
              <a:gd name="connsiteX4" fmla="*/ 0 w 9107869"/>
              <a:gd name="connsiteY4" fmla="*/ 3907568 h 9217215"/>
              <a:gd name="connsiteX0" fmla="*/ 0 w 9107869"/>
              <a:gd name="connsiteY0" fmla="*/ 3978565 h 9288212"/>
              <a:gd name="connsiteX1" fmla="*/ 7979887 w 9107869"/>
              <a:gd name="connsiteY1" fmla="*/ 70997 h 9288212"/>
              <a:gd name="connsiteX2" fmla="*/ 9107869 w 9107869"/>
              <a:gd name="connsiteY2" fmla="*/ 6197509 h 9288212"/>
              <a:gd name="connsiteX3" fmla="*/ 3700495 w 9107869"/>
              <a:gd name="connsiteY3" fmla="*/ 9288212 h 9288212"/>
              <a:gd name="connsiteX4" fmla="*/ 0 w 9107869"/>
              <a:gd name="connsiteY4" fmla="*/ 3978565 h 9288212"/>
              <a:gd name="connsiteX0" fmla="*/ 0 w 9107869"/>
              <a:gd name="connsiteY0" fmla="*/ 3969822 h 9279469"/>
              <a:gd name="connsiteX1" fmla="*/ 7979887 w 9107869"/>
              <a:gd name="connsiteY1" fmla="*/ 62254 h 9279469"/>
              <a:gd name="connsiteX2" fmla="*/ 9107869 w 9107869"/>
              <a:gd name="connsiteY2" fmla="*/ 6188766 h 9279469"/>
              <a:gd name="connsiteX3" fmla="*/ 3700495 w 9107869"/>
              <a:gd name="connsiteY3" fmla="*/ 9279469 h 9279469"/>
              <a:gd name="connsiteX4" fmla="*/ 0 w 9107869"/>
              <a:gd name="connsiteY4" fmla="*/ 3969822 h 9279469"/>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0 w 9107869"/>
              <a:gd name="connsiteY0" fmla="*/ 3980199 h 9289846"/>
              <a:gd name="connsiteX1" fmla="*/ 7979887 w 9107869"/>
              <a:gd name="connsiteY1" fmla="*/ 72631 h 9289846"/>
              <a:gd name="connsiteX2" fmla="*/ 9107869 w 9107869"/>
              <a:gd name="connsiteY2" fmla="*/ 6199143 h 9289846"/>
              <a:gd name="connsiteX3" fmla="*/ 3700495 w 9107869"/>
              <a:gd name="connsiteY3" fmla="*/ 9289846 h 9289846"/>
              <a:gd name="connsiteX4" fmla="*/ 0 w 9107869"/>
              <a:gd name="connsiteY4" fmla="*/ 3980199 h 9289846"/>
              <a:gd name="connsiteX0" fmla="*/ 1921 w 9109790"/>
              <a:gd name="connsiteY0" fmla="*/ 3980199 h 9289846"/>
              <a:gd name="connsiteX1" fmla="*/ 7981808 w 9109790"/>
              <a:gd name="connsiteY1" fmla="*/ 72631 h 9289846"/>
              <a:gd name="connsiteX2" fmla="*/ 9109790 w 9109790"/>
              <a:gd name="connsiteY2" fmla="*/ 6199143 h 9289846"/>
              <a:gd name="connsiteX3" fmla="*/ 3702416 w 9109790"/>
              <a:gd name="connsiteY3" fmla="*/ 9289846 h 9289846"/>
              <a:gd name="connsiteX4" fmla="*/ 1921 w 9109790"/>
              <a:gd name="connsiteY4" fmla="*/ 3980199 h 9289846"/>
              <a:gd name="connsiteX0" fmla="*/ 1658 w 9109527"/>
              <a:gd name="connsiteY0" fmla="*/ 3980199 h 9289846"/>
              <a:gd name="connsiteX1" fmla="*/ 7981545 w 9109527"/>
              <a:gd name="connsiteY1" fmla="*/ 72631 h 9289846"/>
              <a:gd name="connsiteX2" fmla="*/ 9109527 w 9109527"/>
              <a:gd name="connsiteY2" fmla="*/ 6199143 h 9289846"/>
              <a:gd name="connsiteX3" fmla="*/ 3702153 w 9109527"/>
              <a:gd name="connsiteY3" fmla="*/ 9289846 h 9289846"/>
              <a:gd name="connsiteX4" fmla="*/ 1658 w 9109527"/>
              <a:gd name="connsiteY4" fmla="*/ 3980199 h 9289846"/>
              <a:gd name="connsiteX0" fmla="*/ 1658 w 9109527"/>
              <a:gd name="connsiteY0" fmla="*/ 3977249 h 9286896"/>
              <a:gd name="connsiteX1" fmla="*/ 7981545 w 9109527"/>
              <a:gd name="connsiteY1" fmla="*/ 69681 h 9286896"/>
              <a:gd name="connsiteX2" fmla="*/ 9109527 w 9109527"/>
              <a:gd name="connsiteY2" fmla="*/ 6196193 h 9286896"/>
              <a:gd name="connsiteX3" fmla="*/ 3702153 w 9109527"/>
              <a:gd name="connsiteY3" fmla="*/ 9286896 h 9286896"/>
              <a:gd name="connsiteX4" fmla="*/ 1658 w 9109527"/>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286896"/>
              <a:gd name="connsiteX1" fmla="*/ 7979887 w 9107869"/>
              <a:gd name="connsiteY1" fmla="*/ 69681 h 9286896"/>
              <a:gd name="connsiteX2" fmla="*/ 9107869 w 9107869"/>
              <a:gd name="connsiteY2" fmla="*/ 6196193 h 9286896"/>
              <a:gd name="connsiteX3" fmla="*/ 3700495 w 9107869"/>
              <a:gd name="connsiteY3" fmla="*/ 9286896 h 9286896"/>
              <a:gd name="connsiteX4" fmla="*/ 0 w 9107869"/>
              <a:gd name="connsiteY4" fmla="*/ 3977249 h 9286896"/>
              <a:gd name="connsiteX0" fmla="*/ 0 w 9107869"/>
              <a:gd name="connsiteY0" fmla="*/ 3977249 h 9608820"/>
              <a:gd name="connsiteX1" fmla="*/ 7979887 w 9107869"/>
              <a:gd name="connsiteY1" fmla="*/ 69681 h 9608820"/>
              <a:gd name="connsiteX2" fmla="*/ 9107869 w 9107869"/>
              <a:gd name="connsiteY2" fmla="*/ 6196193 h 9608820"/>
              <a:gd name="connsiteX3" fmla="*/ 3700495 w 9107869"/>
              <a:gd name="connsiteY3" fmla="*/ 9286896 h 9608820"/>
              <a:gd name="connsiteX4" fmla="*/ 0 w 9107869"/>
              <a:gd name="connsiteY4" fmla="*/ 3977249 h 9608820"/>
              <a:gd name="connsiteX0" fmla="*/ 0 w 9627336"/>
              <a:gd name="connsiteY0" fmla="*/ 3977249 h 9608820"/>
              <a:gd name="connsiteX1" fmla="*/ 7979887 w 9627336"/>
              <a:gd name="connsiteY1" fmla="*/ 69681 h 9608820"/>
              <a:gd name="connsiteX2" fmla="*/ 9107869 w 9627336"/>
              <a:gd name="connsiteY2" fmla="*/ 6196193 h 9608820"/>
              <a:gd name="connsiteX3" fmla="*/ 3700495 w 9627336"/>
              <a:gd name="connsiteY3" fmla="*/ 9286896 h 9608820"/>
              <a:gd name="connsiteX4" fmla="*/ 0 w 9627336"/>
              <a:gd name="connsiteY4" fmla="*/ 3977249 h 9608820"/>
              <a:gd name="connsiteX0" fmla="*/ 0 w 9867548"/>
              <a:gd name="connsiteY0" fmla="*/ 3977249 h 9608820"/>
              <a:gd name="connsiteX1" fmla="*/ 7979887 w 9867548"/>
              <a:gd name="connsiteY1" fmla="*/ 69681 h 9608820"/>
              <a:gd name="connsiteX2" fmla="*/ 9107869 w 9867548"/>
              <a:gd name="connsiteY2" fmla="*/ 6196193 h 9608820"/>
              <a:gd name="connsiteX3" fmla="*/ 3700495 w 9867548"/>
              <a:gd name="connsiteY3" fmla="*/ 9286896 h 9608820"/>
              <a:gd name="connsiteX4" fmla="*/ 0 w 9867548"/>
              <a:gd name="connsiteY4" fmla="*/ 3977249 h 9608820"/>
              <a:gd name="connsiteX0" fmla="*/ 0 w 9650355"/>
              <a:gd name="connsiteY0" fmla="*/ 3977249 h 9608820"/>
              <a:gd name="connsiteX1" fmla="*/ 7979887 w 9650355"/>
              <a:gd name="connsiteY1" fmla="*/ 69681 h 9608820"/>
              <a:gd name="connsiteX2" fmla="*/ 9107869 w 9650355"/>
              <a:gd name="connsiteY2" fmla="*/ 6196193 h 9608820"/>
              <a:gd name="connsiteX3" fmla="*/ 3700495 w 9650355"/>
              <a:gd name="connsiteY3" fmla="*/ 9286896 h 9608820"/>
              <a:gd name="connsiteX4" fmla="*/ 0 w 9650355"/>
              <a:gd name="connsiteY4" fmla="*/ 3977249 h 9608820"/>
              <a:gd name="connsiteX0" fmla="*/ 0 w 9780827"/>
              <a:gd name="connsiteY0" fmla="*/ 3977249 h 9608820"/>
              <a:gd name="connsiteX1" fmla="*/ 7979887 w 9780827"/>
              <a:gd name="connsiteY1" fmla="*/ 69681 h 9608820"/>
              <a:gd name="connsiteX2" fmla="*/ 9107869 w 9780827"/>
              <a:gd name="connsiteY2" fmla="*/ 6196193 h 9608820"/>
              <a:gd name="connsiteX3" fmla="*/ 3700495 w 9780827"/>
              <a:gd name="connsiteY3" fmla="*/ 9286896 h 9608820"/>
              <a:gd name="connsiteX4" fmla="*/ 0 w 9780827"/>
              <a:gd name="connsiteY4" fmla="*/ 3977249 h 9608820"/>
              <a:gd name="connsiteX0" fmla="*/ 0 w 9780827"/>
              <a:gd name="connsiteY0" fmla="*/ 3969916 h 9601487"/>
              <a:gd name="connsiteX1" fmla="*/ 7979887 w 9780827"/>
              <a:gd name="connsiteY1" fmla="*/ 62348 h 9601487"/>
              <a:gd name="connsiteX2" fmla="*/ 9107869 w 9780827"/>
              <a:gd name="connsiteY2" fmla="*/ 6188860 h 9601487"/>
              <a:gd name="connsiteX3" fmla="*/ 3700495 w 9780827"/>
              <a:gd name="connsiteY3" fmla="*/ 9279563 h 9601487"/>
              <a:gd name="connsiteX4" fmla="*/ 0 w 9780827"/>
              <a:gd name="connsiteY4" fmla="*/ 3969916 h 9601487"/>
              <a:gd name="connsiteX0" fmla="*/ 0 w 9780827"/>
              <a:gd name="connsiteY0" fmla="*/ 3989762 h 9621333"/>
              <a:gd name="connsiteX1" fmla="*/ 7979887 w 9780827"/>
              <a:gd name="connsiteY1" fmla="*/ 82194 h 9621333"/>
              <a:gd name="connsiteX2" fmla="*/ 9107869 w 9780827"/>
              <a:gd name="connsiteY2" fmla="*/ 6208706 h 9621333"/>
              <a:gd name="connsiteX3" fmla="*/ 3700495 w 9780827"/>
              <a:gd name="connsiteY3" fmla="*/ 9299409 h 9621333"/>
              <a:gd name="connsiteX4" fmla="*/ 0 w 9780827"/>
              <a:gd name="connsiteY4" fmla="*/ 3989762 h 9621333"/>
              <a:gd name="connsiteX0" fmla="*/ 248 w 9781075"/>
              <a:gd name="connsiteY0" fmla="*/ 3989762 h 9621333"/>
              <a:gd name="connsiteX1" fmla="*/ 7980135 w 9781075"/>
              <a:gd name="connsiteY1" fmla="*/ 82194 h 9621333"/>
              <a:gd name="connsiteX2" fmla="*/ 9108117 w 9781075"/>
              <a:gd name="connsiteY2" fmla="*/ 6208706 h 9621333"/>
              <a:gd name="connsiteX3" fmla="*/ 3700743 w 9781075"/>
              <a:gd name="connsiteY3" fmla="*/ 9299409 h 9621333"/>
              <a:gd name="connsiteX4" fmla="*/ 248 w 9781075"/>
              <a:gd name="connsiteY4" fmla="*/ 3989762 h 9621333"/>
              <a:gd name="connsiteX0" fmla="*/ 184 w 9781011"/>
              <a:gd name="connsiteY0" fmla="*/ 3989762 h 9621333"/>
              <a:gd name="connsiteX1" fmla="*/ 7980071 w 9781011"/>
              <a:gd name="connsiteY1" fmla="*/ 82194 h 9621333"/>
              <a:gd name="connsiteX2" fmla="*/ 9108053 w 9781011"/>
              <a:gd name="connsiteY2" fmla="*/ 6208706 h 9621333"/>
              <a:gd name="connsiteX3" fmla="*/ 3700679 w 9781011"/>
              <a:gd name="connsiteY3" fmla="*/ 9299409 h 9621333"/>
              <a:gd name="connsiteX4" fmla="*/ 184 w 9781011"/>
              <a:gd name="connsiteY4" fmla="*/ 3989762 h 9621333"/>
              <a:gd name="connsiteX0" fmla="*/ 296 w 9781123"/>
              <a:gd name="connsiteY0" fmla="*/ 3989762 h 9621333"/>
              <a:gd name="connsiteX1" fmla="*/ 7980183 w 9781123"/>
              <a:gd name="connsiteY1" fmla="*/ 82194 h 9621333"/>
              <a:gd name="connsiteX2" fmla="*/ 9108165 w 9781123"/>
              <a:gd name="connsiteY2" fmla="*/ 6208706 h 9621333"/>
              <a:gd name="connsiteX3" fmla="*/ 3700791 w 9781123"/>
              <a:gd name="connsiteY3" fmla="*/ 9299409 h 9621333"/>
              <a:gd name="connsiteX4" fmla="*/ 296 w 9781123"/>
              <a:gd name="connsiteY4" fmla="*/ 3989762 h 9621333"/>
              <a:gd name="connsiteX0" fmla="*/ 296 w 9781123"/>
              <a:gd name="connsiteY0" fmla="*/ 3987003 h 9618574"/>
              <a:gd name="connsiteX1" fmla="*/ 7980183 w 9781123"/>
              <a:gd name="connsiteY1" fmla="*/ 79435 h 9618574"/>
              <a:gd name="connsiteX2" fmla="*/ 9108165 w 9781123"/>
              <a:gd name="connsiteY2" fmla="*/ 6205947 h 9618574"/>
              <a:gd name="connsiteX3" fmla="*/ 3700791 w 9781123"/>
              <a:gd name="connsiteY3" fmla="*/ 9296650 h 9618574"/>
              <a:gd name="connsiteX4" fmla="*/ 296 w 9781123"/>
              <a:gd name="connsiteY4" fmla="*/ 3987003 h 9618574"/>
              <a:gd name="connsiteX0" fmla="*/ 2799 w 9783626"/>
              <a:gd name="connsiteY0" fmla="*/ 3987003 h 9618574"/>
              <a:gd name="connsiteX1" fmla="*/ 7982686 w 9783626"/>
              <a:gd name="connsiteY1" fmla="*/ 79435 h 9618574"/>
              <a:gd name="connsiteX2" fmla="*/ 9110668 w 9783626"/>
              <a:gd name="connsiteY2" fmla="*/ 6205947 h 9618574"/>
              <a:gd name="connsiteX3" fmla="*/ 3703294 w 9783626"/>
              <a:gd name="connsiteY3" fmla="*/ 9296650 h 9618574"/>
              <a:gd name="connsiteX4" fmla="*/ 2799 w 9783626"/>
              <a:gd name="connsiteY4" fmla="*/ 3987003 h 9618574"/>
              <a:gd name="connsiteX0" fmla="*/ 2799 w 9783626"/>
              <a:gd name="connsiteY0" fmla="*/ 3997218 h 9628789"/>
              <a:gd name="connsiteX1" fmla="*/ 7982686 w 9783626"/>
              <a:gd name="connsiteY1" fmla="*/ 89650 h 9628789"/>
              <a:gd name="connsiteX2" fmla="*/ 9110668 w 9783626"/>
              <a:gd name="connsiteY2" fmla="*/ 6216162 h 9628789"/>
              <a:gd name="connsiteX3" fmla="*/ 3703294 w 9783626"/>
              <a:gd name="connsiteY3" fmla="*/ 9306865 h 9628789"/>
              <a:gd name="connsiteX4" fmla="*/ 2799 w 9783626"/>
              <a:gd name="connsiteY4" fmla="*/ 3997218 h 9628789"/>
              <a:gd name="connsiteX0" fmla="*/ 1587 w 9782414"/>
              <a:gd name="connsiteY0" fmla="*/ 3997218 h 9628789"/>
              <a:gd name="connsiteX1" fmla="*/ 7981474 w 9782414"/>
              <a:gd name="connsiteY1" fmla="*/ 89650 h 9628789"/>
              <a:gd name="connsiteX2" fmla="*/ 9109456 w 9782414"/>
              <a:gd name="connsiteY2" fmla="*/ 6216162 h 9628789"/>
              <a:gd name="connsiteX3" fmla="*/ 3702082 w 9782414"/>
              <a:gd name="connsiteY3" fmla="*/ 9306865 h 9628789"/>
              <a:gd name="connsiteX4" fmla="*/ 1587 w 9782414"/>
              <a:gd name="connsiteY4" fmla="*/ 3997218 h 9628789"/>
              <a:gd name="connsiteX0" fmla="*/ 2310 w 9783137"/>
              <a:gd name="connsiteY0" fmla="*/ 3997218 h 9628789"/>
              <a:gd name="connsiteX1" fmla="*/ 7982197 w 9783137"/>
              <a:gd name="connsiteY1" fmla="*/ 89650 h 9628789"/>
              <a:gd name="connsiteX2" fmla="*/ 9110179 w 9783137"/>
              <a:gd name="connsiteY2" fmla="*/ 6216162 h 9628789"/>
              <a:gd name="connsiteX3" fmla="*/ 3702805 w 9783137"/>
              <a:gd name="connsiteY3" fmla="*/ 9306865 h 9628789"/>
              <a:gd name="connsiteX4" fmla="*/ 2310 w 9783137"/>
              <a:gd name="connsiteY4" fmla="*/ 3997218 h 9628789"/>
              <a:gd name="connsiteX0" fmla="*/ 2310 w 9783137"/>
              <a:gd name="connsiteY0" fmla="*/ 3997218 h 9315438"/>
              <a:gd name="connsiteX1" fmla="*/ 7982197 w 9783137"/>
              <a:gd name="connsiteY1" fmla="*/ 89650 h 9315438"/>
              <a:gd name="connsiteX2" fmla="*/ 9110179 w 9783137"/>
              <a:gd name="connsiteY2" fmla="*/ 6216162 h 9315438"/>
              <a:gd name="connsiteX3" fmla="*/ 3702805 w 9783137"/>
              <a:gd name="connsiteY3" fmla="*/ 9306865 h 9315438"/>
              <a:gd name="connsiteX4" fmla="*/ 2310 w 9783137"/>
              <a:gd name="connsiteY4" fmla="*/ 3997218 h 9315438"/>
              <a:gd name="connsiteX0" fmla="*/ 2310 w 9783137"/>
              <a:gd name="connsiteY0" fmla="*/ 3997218 h 9607474"/>
              <a:gd name="connsiteX1" fmla="*/ 7982197 w 9783137"/>
              <a:gd name="connsiteY1" fmla="*/ 89650 h 9607474"/>
              <a:gd name="connsiteX2" fmla="*/ 9110179 w 9783137"/>
              <a:gd name="connsiteY2" fmla="*/ 6216162 h 9607474"/>
              <a:gd name="connsiteX3" fmla="*/ 3702805 w 9783137"/>
              <a:gd name="connsiteY3" fmla="*/ 9306865 h 9607474"/>
              <a:gd name="connsiteX4" fmla="*/ 2310 w 9783137"/>
              <a:gd name="connsiteY4" fmla="*/ 3997218 h 9607474"/>
              <a:gd name="connsiteX0" fmla="*/ 2310 w 9791880"/>
              <a:gd name="connsiteY0" fmla="*/ 3997218 h 9607474"/>
              <a:gd name="connsiteX1" fmla="*/ 7982197 w 9791880"/>
              <a:gd name="connsiteY1" fmla="*/ 89650 h 9607474"/>
              <a:gd name="connsiteX2" fmla="*/ 9110179 w 9791880"/>
              <a:gd name="connsiteY2" fmla="*/ 6216162 h 9607474"/>
              <a:gd name="connsiteX3" fmla="*/ 3702805 w 9791880"/>
              <a:gd name="connsiteY3" fmla="*/ 9306865 h 9607474"/>
              <a:gd name="connsiteX4" fmla="*/ 2310 w 9791880"/>
              <a:gd name="connsiteY4" fmla="*/ 3997218 h 9607474"/>
              <a:gd name="connsiteX0" fmla="*/ 2310 w 9791880"/>
              <a:gd name="connsiteY0" fmla="*/ 3997218 h 9613883"/>
              <a:gd name="connsiteX1" fmla="*/ 7982197 w 9791880"/>
              <a:gd name="connsiteY1" fmla="*/ 89650 h 9613883"/>
              <a:gd name="connsiteX2" fmla="*/ 9110179 w 9791880"/>
              <a:gd name="connsiteY2" fmla="*/ 6216162 h 9613883"/>
              <a:gd name="connsiteX3" fmla="*/ 3702805 w 9791880"/>
              <a:gd name="connsiteY3" fmla="*/ 9306865 h 9613883"/>
              <a:gd name="connsiteX4" fmla="*/ 2310 w 9791880"/>
              <a:gd name="connsiteY4" fmla="*/ 3997218 h 9613883"/>
              <a:gd name="connsiteX0" fmla="*/ 2310 w 9809475"/>
              <a:gd name="connsiteY0" fmla="*/ 3997218 h 9613883"/>
              <a:gd name="connsiteX1" fmla="*/ 7982197 w 9809475"/>
              <a:gd name="connsiteY1" fmla="*/ 89650 h 9613883"/>
              <a:gd name="connsiteX2" fmla="*/ 9110179 w 9809475"/>
              <a:gd name="connsiteY2" fmla="*/ 6216162 h 9613883"/>
              <a:gd name="connsiteX3" fmla="*/ 3702805 w 9809475"/>
              <a:gd name="connsiteY3" fmla="*/ 9306865 h 9613883"/>
              <a:gd name="connsiteX4" fmla="*/ 2310 w 9809475"/>
              <a:gd name="connsiteY4" fmla="*/ 3997218 h 9613883"/>
              <a:gd name="connsiteX0" fmla="*/ 2294 w 9809459"/>
              <a:gd name="connsiteY0" fmla="*/ 3997218 h 9613883"/>
              <a:gd name="connsiteX1" fmla="*/ 7982181 w 9809459"/>
              <a:gd name="connsiteY1" fmla="*/ 89650 h 9613883"/>
              <a:gd name="connsiteX2" fmla="*/ 9110163 w 9809459"/>
              <a:gd name="connsiteY2" fmla="*/ 6216162 h 9613883"/>
              <a:gd name="connsiteX3" fmla="*/ 3702789 w 9809459"/>
              <a:gd name="connsiteY3" fmla="*/ 9306865 h 9613883"/>
              <a:gd name="connsiteX4" fmla="*/ 2294 w 9809459"/>
              <a:gd name="connsiteY4" fmla="*/ 3997218 h 9613883"/>
              <a:gd name="connsiteX0" fmla="*/ 2294 w 9809459"/>
              <a:gd name="connsiteY0" fmla="*/ 3997218 h 9645946"/>
              <a:gd name="connsiteX1" fmla="*/ 7982181 w 9809459"/>
              <a:gd name="connsiteY1" fmla="*/ 89650 h 9645946"/>
              <a:gd name="connsiteX2" fmla="*/ 9110163 w 9809459"/>
              <a:gd name="connsiteY2" fmla="*/ 6216162 h 9645946"/>
              <a:gd name="connsiteX3" fmla="*/ 3702789 w 9809459"/>
              <a:gd name="connsiteY3" fmla="*/ 9306865 h 9645946"/>
              <a:gd name="connsiteX4" fmla="*/ 2294 w 9809459"/>
              <a:gd name="connsiteY4" fmla="*/ 3997218 h 9645946"/>
              <a:gd name="connsiteX0" fmla="*/ 2294 w 9809459"/>
              <a:gd name="connsiteY0" fmla="*/ 3994850 h 9643578"/>
              <a:gd name="connsiteX1" fmla="*/ 7982181 w 9809459"/>
              <a:gd name="connsiteY1" fmla="*/ 87282 h 9643578"/>
              <a:gd name="connsiteX2" fmla="*/ 9110163 w 9809459"/>
              <a:gd name="connsiteY2" fmla="*/ 6213794 h 9643578"/>
              <a:gd name="connsiteX3" fmla="*/ 3702789 w 9809459"/>
              <a:gd name="connsiteY3" fmla="*/ 9304497 h 9643578"/>
              <a:gd name="connsiteX4" fmla="*/ 2294 w 9809459"/>
              <a:gd name="connsiteY4" fmla="*/ 3994850 h 9643578"/>
              <a:gd name="connsiteX0" fmla="*/ 13213 w 9820378"/>
              <a:gd name="connsiteY0" fmla="*/ 3994850 h 9643578"/>
              <a:gd name="connsiteX1" fmla="*/ 7993100 w 9820378"/>
              <a:gd name="connsiteY1" fmla="*/ 87282 h 9643578"/>
              <a:gd name="connsiteX2" fmla="*/ 9121082 w 9820378"/>
              <a:gd name="connsiteY2" fmla="*/ 6213794 h 9643578"/>
              <a:gd name="connsiteX3" fmla="*/ 3713708 w 9820378"/>
              <a:gd name="connsiteY3" fmla="*/ 9304497 h 9643578"/>
              <a:gd name="connsiteX4" fmla="*/ 13213 w 9820378"/>
              <a:gd name="connsiteY4" fmla="*/ 3994850 h 9643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20378" h="9643578">
                <a:moveTo>
                  <a:pt x="13213" y="3994850"/>
                </a:moveTo>
                <a:cubicBezTo>
                  <a:pt x="295735" y="1204903"/>
                  <a:pt x="6284114" y="-402419"/>
                  <a:pt x="7993100" y="87282"/>
                </a:cubicBezTo>
                <a:cubicBezTo>
                  <a:pt x="10917222" y="873677"/>
                  <a:pt x="9561952" y="5281095"/>
                  <a:pt x="9121082" y="6213794"/>
                </a:cubicBezTo>
                <a:cubicBezTo>
                  <a:pt x="7428352" y="9901884"/>
                  <a:pt x="5199174" y="10005527"/>
                  <a:pt x="3713708" y="9304497"/>
                </a:cubicBezTo>
                <a:cubicBezTo>
                  <a:pt x="1529234" y="8217367"/>
                  <a:pt x="-167561" y="6106108"/>
                  <a:pt x="13213" y="3994850"/>
                </a:cubicBezTo>
                <a:close/>
              </a:path>
            </a:pathLst>
          </a:custGeom>
          <a:solidFill>
            <a:schemeClr val="accent1"/>
          </a:solidFill>
          <a:ln w="12700">
            <a:miter lim="400000"/>
          </a:ln>
          <a:extLst>
            <a:ext uri="{C572A759-6A51-4108-AA02-DFA0A04FC94B}">
              <ma14:wrappingTextBoxFlag xmlns:ma14="http://schemas.microsoft.com/office/mac/drawingml/2011/main" xmlns="" val="1"/>
            </a:ext>
          </a:extLst>
        </p:spPr>
        <p:txBody>
          <a:bodyPr anchor="ctr">
            <a:normAutofit/>
          </a:bodyPr>
          <a:lstStyle>
            <a:lvl1pPr algn="ctr">
              <a:defRPr sz="4000" i="1">
                <a:solidFill>
                  <a:schemeClr val="bg1"/>
                </a:solidFill>
              </a:defRPr>
            </a:lvl1pPr>
            <a:lvl2pPr algn="ctr">
              <a:defRPr sz="1000" i="1"/>
            </a:lvl2pPr>
            <a:lvl3pPr algn="ctr">
              <a:defRPr sz="1000" i="1"/>
            </a:lvl3pPr>
            <a:lvl4pPr algn="ctr">
              <a:defRPr sz="1000" i="1"/>
            </a:lvl4pPr>
            <a:lvl5pPr algn="ctr">
              <a:defRPr sz="1000" i="1"/>
            </a:lvl5pPr>
          </a:lstStyle>
          <a:p>
            <a:pPr lvl="0"/>
            <a:r>
              <a:rPr lang="nl-NL"/>
              <a:t>Hier ruimte voor een </a:t>
            </a:r>
            <a:br>
              <a:rPr lang="nl-NL"/>
            </a:br>
            <a:r>
              <a:rPr lang="nl-NL"/>
              <a:t>quote of een statement.</a:t>
            </a:r>
            <a:br>
              <a:rPr lang="nl-NL"/>
            </a:br>
            <a:br>
              <a:rPr lang="nl-NL"/>
            </a:br>
            <a:r>
              <a:rPr lang="nl-NL"/>
              <a:t>Gebruik dit plectrum </a:t>
            </a:r>
            <a:br>
              <a:rPr lang="nl-NL"/>
            </a:br>
            <a:r>
              <a:rPr lang="nl-NL"/>
              <a:t>niet voor lappen tekst </a:t>
            </a:r>
            <a:br>
              <a:rPr lang="nl-NL"/>
            </a:br>
            <a:r>
              <a:rPr lang="nl-NL"/>
              <a:t>met een kleine</a:t>
            </a:r>
            <a:br>
              <a:rPr lang="nl-NL"/>
            </a:br>
            <a:r>
              <a:rPr lang="nl-NL"/>
              <a:t>lettergrootte.</a:t>
            </a:r>
          </a:p>
        </p:txBody>
      </p:sp>
    </p:spTree>
    <p:extLst>
      <p:ext uri="{BB962C8B-B14F-4D97-AF65-F5344CB8AC3E}">
        <p14:creationId xmlns:p14="http://schemas.microsoft.com/office/powerpoint/2010/main" val="341403592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ekst + beeldplectrum ORANJE">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8854E419-74EB-8942-87F2-874773199AE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9" name="Shape 70">
            <a:extLst>
              <a:ext uri="{FF2B5EF4-FFF2-40B4-BE49-F238E27FC236}">
                <a16:creationId xmlns:a16="http://schemas.microsoft.com/office/drawing/2014/main" id="{8A3C8CAF-E0B2-2E45-AC40-0B98918213BD}"/>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afbeelding in een plectrum.</a:t>
            </a:r>
          </a:p>
        </p:txBody>
      </p:sp>
      <p:sp>
        <p:nvSpPr>
          <p:cNvPr id="16" name="Shape 130">
            <a:extLst>
              <a:ext uri="{FF2B5EF4-FFF2-40B4-BE49-F238E27FC236}">
                <a16:creationId xmlns:a16="http://schemas.microsoft.com/office/drawing/2014/main" id="{A762735E-1805-494B-81C2-EC5BF3A03E12}"/>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8" name="Shape 130">
            <a:extLst>
              <a:ext uri="{FF2B5EF4-FFF2-40B4-BE49-F238E27FC236}">
                <a16:creationId xmlns:a16="http://schemas.microsoft.com/office/drawing/2014/main" id="{B23A1414-C246-9A41-9424-1C87A5AEAB8E}"/>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7" name="Tijdelijke aanduiding voor tekst 3">
            <a:extLst>
              <a:ext uri="{FF2B5EF4-FFF2-40B4-BE49-F238E27FC236}">
                <a16:creationId xmlns:a16="http://schemas.microsoft.com/office/drawing/2014/main" id="{4874369F-E59D-5B49-BDC6-8EC4A7599DAA}"/>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1" name="Tijdelijke aanduiding voor afbeelding 10">
            <a:extLst>
              <a:ext uri="{FF2B5EF4-FFF2-40B4-BE49-F238E27FC236}">
                <a16:creationId xmlns:a16="http://schemas.microsoft.com/office/drawing/2014/main" id="{2B05D60E-B835-7123-87C6-C5C30D20FCEC}"/>
              </a:ext>
            </a:extLst>
          </p:cNvPr>
          <p:cNvSpPr>
            <a:spLocks noGrp="1"/>
          </p:cNvSpPr>
          <p:nvPr>
            <p:ph type="pic" sz="quarter" idx="18" hasCustomPrompt="1"/>
          </p:nvPr>
        </p:nvSpPr>
        <p:spPr>
          <a:xfrm>
            <a:off x="12037346" y="2160269"/>
            <a:ext cx="9755731" cy="9586231"/>
          </a:xfrm>
          <a:custGeom>
            <a:avLst/>
            <a:gdLst>
              <a:gd name="connsiteX0" fmla="*/ 0 w 1089025"/>
              <a:gd name="connsiteY0" fmla="*/ 538956 h 1077912"/>
              <a:gd name="connsiteX1" fmla="*/ 544513 w 1089025"/>
              <a:gd name="connsiteY1" fmla="*/ 0 h 1077912"/>
              <a:gd name="connsiteX2" fmla="*/ 1089026 w 1089025"/>
              <a:gd name="connsiteY2" fmla="*/ 538956 h 1077912"/>
              <a:gd name="connsiteX3" fmla="*/ 544513 w 1089025"/>
              <a:gd name="connsiteY3" fmla="*/ 1077912 h 1077912"/>
              <a:gd name="connsiteX4" fmla="*/ 0 w 1089025"/>
              <a:gd name="connsiteY4" fmla="*/ 538956 h 1077912"/>
              <a:gd name="connsiteX0" fmla="*/ 2678 w 1091704"/>
              <a:gd name="connsiteY0" fmla="*/ 525308 h 1064264"/>
              <a:gd name="connsiteX1" fmla="*/ 745083 w 1091704"/>
              <a:gd name="connsiteY1" fmla="*/ 0 h 1064264"/>
              <a:gd name="connsiteX2" fmla="*/ 1091704 w 1091704"/>
              <a:gd name="connsiteY2" fmla="*/ 525308 h 1064264"/>
              <a:gd name="connsiteX3" fmla="*/ 547191 w 1091704"/>
              <a:gd name="connsiteY3" fmla="*/ 1064264 h 1064264"/>
              <a:gd name="connsiteX4" fmla="*/ 2678 w 1091704"/>
              <a:gd name="connsiteY4" fmla="*/ 525308 h 1064264"/>
              <a:gd name="connsiteX0" fmla="*/ 1994 w 1077372"/>
              <a:gd name="connsiteY0" fmla="*/ 403679 h 1066590"/>
              <a:gd name="connsiteX1" fmla="*/ 730751 w 1077372"/>
              <a:gd name="connsiteY1" fmla="*/ 1201 h 1066590"/>
              <a:gd name="connsiteX2" fmla="*/ 1077372 w 1077372"/>
              <a:gd name="connsiteY2" fmla="*/ 526509 h 1066590"/>
              <a:gd name="connsiteX3" fmla="*/ 532859 w 1077372"/>
              <a:gd name="connsiteY3" fmla="*/ 1065465 h 1066590"/>
              <a:gd name="connsiteX4" fmla="*/ 1994 w 1077372"/>
              <a:gd name="connsiteY4" fmla="*/ 403679 h 1066590"/>
              <a:gd name="connsiteX0" fmla="*/ 4020 w 1079398"/>
              <a:gd name="connsiteY0" fmla="*/ 393484 h 1056395"/>
              <a:gd name="connsiteX1" fmla="*/ 824899 w 1079398"/>
              <a:gd name="connsiteY1" fmla="*/ 1242 h 1056395"/>
              <a:gd name="connsiteX2" fmla="*/ 1079398 w 1079398"/>
              <a:gd name="connsiteY2" fmla="*/ 516314 h 1056395"/>
              <a:gd name="connsiteX3" fmla="*/ 534885 w 1079398"/>
              <a:gd name="connsiteY3" fmla="*/ 1055270 h 1056395"/>
              <a:gd name="connsiteX4" fmla="*/ 4020 w 1079398"/>
              <a:gd name="connsiteY4" fmla="*/ 393484 h 1056395"/>
              <a:gd name="connsiteX0" fmla="*/ 4020 w 1081696"/>
              <a:gd name="connsiteY0" fmla="*/ 396586 h 1059497"/>
              <a:gd name="connsiteX1" fmla="*/ 824899 w 1081696"/>
              <a:gd name="connsiteY1" fmla="*/ 4344 h 1059497"/>
              <a:gd name="connsiteX2" fmla="*/ 1079398 w 1081696"/>
              <a:gd name="connsiteY2" fmla="*/ 519416 h 1059497"/>
              <a:gd name="connsiteX3" fmla="*/ 534885 w 1081696"/>
              <a:gd name="connsiteY3" fmla="*/ 1058372 h 1059497"/>
              <a:gd name="connsiteX4" fmla="*/ 4020 w 1081696"/>
              <a:gd name="connsiteY4" fmla="*/ 396586 h 1059497"/>
              <a:gd name="connsiteX0" fmla="*/ 3907 w 1000811"/>
              <a:gd name="connsiteY0" fmla="*/ 394511 h 1058751"/>
              <a:gd name="connsiteX1" fmla="*/ 824786 w 1000811"/>
              <a:gd name="connsiteY1" fmla="*/ 2269 h 1058751"/>
              <a:gd name="connsiteX2" fmla="*/ 1000811 w 1000811"/>
              <a:gd name="connsiteY2" fmla="*/ 565108 h 1058751"/>
              <a:gd name="connsiteX3" fmla="*/ 534772 w 1000811"/>
              <a:gd name="connsiteY3" fmla="*/ 1056297 h 1058751"/>
              <a:gd name="connsiteX4" fmla="*/ 3907 w 1000811"/>
              <a:gd name="connsiteY4" fmla="*/ 394511 h 1058751"/>
              <a:gd name="connsiteX0" fmla="*/ 3907 w 1041433"/>
              <a:gd name="connsiteY0" fmla="*/ 394511 h 1058751"/>
              <a:gd name="connsiteX1" fmla="*/ 824786 w 1041433"/>
              <a:gd name="connsiteY1" fmla="*/ 2269 h 1058751"/>
              <a:gd name="connsiteX2" fmla="*/ 1000811 w 1041433"/>
              <a:gd name="connsiteY2" fmla="*/ 565108 h 1058751"/>
              <a:gd name="connsiteX3" fmla="*/ 534772 w 1041433"/>
              <a:gd name="connsiteY3" fmla="*/ 1056297 h 1058751"/>
              <a:gd name="connsiteX4" fmla="*/ 3907 w 1041433"/>
              <a:gd name="connsiteY4" fmla="*/ 394511 h 1058751"/>
              <a:gd name="connsiteX0" fmla="*/ 12272 w 1049798"/>
              <a:gd name="connsiteY0" fmla="*/ 395503 h 1059743"/>
              <a:gd name="connsiteX1" fmla="*/ 833151 w 1049798"/>
              <a:gd name="connsiteY1" fmla="*/ 3261 h 1059743"/>
              <a:gd name="connsiteX2" fmla="*/ 1009176 w 1049798"/>
              <a:gd name="connsiteY2" fmla="*/ 566100 h 1059743"/>
              <a:gd name="connsiteX3" fmla="*/ 543137 w 1049798"/>
              <a:gd name="connsiteY3" fmla="*/ 1057289 h 1059743"/>
              <a:gd name="connsiteX4" fmla="*/ 12272 w 1049798"/>
              <a:gd name="connsiteY4" fmla="*/ 395503 h 1059743"/>
              <a:gd name="connsiteX0" fmla="*/ 12272 w 1049798"/>
              <a:gd name="connsiteY0" fmla="*/ 395844 h 1060465"/>
              <a:gd name="connsiteX1" fmla="*/ 833151 w 1049798"/>
              <a:gd name="connsiteY1" fmla="*/ 3602 h 1060465"/>
              <a:gd name="connsiteX2" fmla="*/ 1009176 w 1049798"/>
              <a:gd name="connsiteY2" fmla="*/ 576677 h 1060465"/>
              <a:gd name="connsiteX3" fmla="*/ 543137 w 1049798"/>
              <a:gd name="connsiteY3" fmla="*/ 1057630 h 1060465"/>
              <a:gd name="connsiteX4" fmla="*/ 12272 w 1049798"/>
              <a:gd name="connsiteY4" fmla="*/ 395844 h 1060465"/>
              <a:gd name="connsiteX0" fmla="*/ 12272 w 1049798"/>
              <a:gd name="connsiteY0" fmla="*/ 395844 h 1060220"/>
              <a:gd name="connsiteX1" fmla="*/ 833151 w 1049798"/>
              <a:gd name="connsiteY1" fmla="*/ 3602 h 1060220"/>
              <a:gd name="connsiteX2" fmla="*/ 1009176 w 1049798"/>
              <a:gd name="connsiteY2" fmla="*/ 576677 h 1060220"/>
              <a:gd name="connsiteX3" fmla="*/ 543137 w 1049798"/>
              <a:gd name="connsiteY3" fmla="*/ 1057630 h 1060220"/>
              <a:gd name="connsiteX4" fmla="*/ 12272 w 1049798"/>
              <a:gd name="connsiteY4" fmla="*/ 395844 h 1060220"/>
              <a:gd name="connsiteX0" fmla="*/ 4626 w 1042152"/>
              <a:gd name="connsiteY0" fmla="*/ 394483 h 857630"/>
              <a:gd name="connsiteX1" fmla="*/ 825505 w 1042152"/>
              <a:gd name="connsiteY1" fmla="*/ 2241 h 857630"/>
              <a:gd name="connsiteX2" fmla="*/ 1001530 w 1042152"/>
              <a:gd name="connsiteY2" fmla="*/ 575316 h 857630"/>
              <a:gd name="connsiteX3" fmla="*/ 515019 w 1042152"/>
              <a:gd name="connsiteY3" fmla="*/ 848141 h 857630"/>
              <a:gd name="connsiteX4" fmla="*/ 4626 w 1042152"/>
              <a:gd name="connsiteY4" fmla="*/ 394483 h 857630"/>
              <a:gd name="connsiteX0" fmla="*/ 10248 w 1047774"/>
              <a:gd name="connsiteY0" fmla="*/ 394706 h 1021969"/>
              <a:gd name="connsiteX1" fmla="*/ 831127 w 1047774"/>
              <a:gd name="connsiteY1" fmla="*/ 2464 h 1021969"/>
              <a:gd name="connsiteX2" fmla="*/ 1007152 w 1047774"/>
              <a:gd name="connsiteY2" fmla="*/ 575539 h 1021969"/>
              <a:gd name="connsiteX3" fmla="*/ 411459 w 1047774"/>
              <a:gd name="connsiteY3" fmla="*/ 1018961 h 1021969"/>
              <a:gd name="connsiteX4" fmla="*/ 10248 w 1047774"/>
              <a:gd name="connsiteY4" fmla="*/ 394706 h 1021969"/>
              <a:gd name="connsiteX0" fmla="*/ 3794 w 1041320"/>
              <a:gd name="connsiteY0" fmla="*/ 395520 h 1022783"/>
              <a:gd name="connsiteX1" fmla="*/ 824673 w 1041320"/>
              <a:gd name="connsiteY1" fmla="*/ 3278 h 1022783"/>
              <a:gd name="connsiteX2" fmla="*/ 1000698 w 1041320"/>
              <a:gd name="connsiteY2" fmla="*/ 576353 h 1022783"/>
              <a:gd name="connsiteX3" fmla="*/ 405005 w 1041320"/>
              <a:gd name="connsiteY3" fmla="*/ 1019775 h 1022783"/>
              <a:gd name="connsiteX4" fmla="*/ 3794 w 1041320"/>
              <a:gd name="connsiteY4" fmla="*/ 395520 h 1022783"/>
              <a:gd name="connsiteX0" fmla="*/ 9565 w 1047091"/>
              <a:gd name="connsiteY0" fmla="*/ 394693 h 1011858"/>
              <a:gd name="connsiteX1" fmla="*/ 830444 w 1047091"/>
              <a:gd name="connsiteY1" fmla="*/ 2451 h 1011858"/>
              <a:gd name="connsiteX2" fmla="*/ 1006469 w 1047091"/>
              <a:gd name="connsiteY2" fmla="*/ 575526 h 1011858"/>
              <a:gd name="connsiteX3" fmla="*/ 421012 w 1047091"/>
              <a:gd name="connsiteY3" fmla="*/ 1008712 h 1011858"/>
              <a:gd name="connsiteX4" fmla="*/ 9565 w 1047091"/>
              <a:gd name="connsiteY4" fmla="*/ 394693 h 1011858"/>
              <a:gd name="connsiteX0" fmla="*/ 12789 w 1050315"/>
              <a:gd name="connsiteY0" fmla="*/ 394693 h 1026841"/>
              <a:gd name="connsiteX1" fmla="*/ 833668 w 1050315"/>
              <a:gd name="connsiteY1" fmla="*/ 2451 h 1026841"/>
              <a:gd name="connsiteX2" fmla="*/ 1009693 w 1050315"/>
              <a:gd name="connsiteY2" fmla="*/ 575526 h 1026841"/>
              <a:gd name="connsiteX3" fmla="*/ 424236 w 1050315"/>
              <a:gd name="connsiteY3" fmla="*/ 1008712 h 1026841"/>
              <a:gd name="connsiteX4" fmla="*/ 12789 w 1050315"/>
              <a:gd name="connsiteY4" fmla="*/ 394693 h 1026841"/>
              <a:gd name="connsiteX0" fmla="*/ 6420 w 1043946"/>
              <a:gd name="connsiteY0" fmla="*/ 395306 h 1027454"/>
              <a:gd name="connsiteX1" fmla="*/ 827299 w 1043946"/>
              <a:gd name="connsiteY1" fmla="*/ 3064 h 1027454"/>
              <a:gd name="connsiteX2" fmla="*/ 1003324 w 1043946"/>
              <a:gd name="connsiteY2" fmla="*/ 576139 h 1027454"/>
              <a:gd name="connsiteX3" fmla="*/ 417867 w 1043946"/>
              <a:gd name="connsiteY3" fmla="*/ 1009325 h 1027454"/>
              <a:gd name="connsiteX4" fmla="*/ 6420 w 1043946"/>
              <a:gd name="connsiteY4" fmla="*/ 395306 h 1027454"/>
              <a:gd name="connsiteX0" fmla="*/ 10726 w 1048252"/>
              <a:gd name="connsiteY0" fmla="*/ 394693 h 1026841"/>
              <a:gd name="connsiteX1" fmla="*/ 831605 w 1048252"/>
              <a:gd name="connsiteY1" fmla="*/ 2451 h 1026841"/>
              <a:gd name="connsiteX2" fmla="*/ 1007630 w 1048252"/>
              <a:gd name="connsiteY2" fmla="*/ 575526 h 1026841"/>
              <a:gd name="connsiteX3" fmla="*/ 446056 w 1048252"/>
              <a:gd name="connsiteY3" fmla="*/ 1008712 h 1026841"/>
              <a:gd name="connsiteX4" fmla="*/ 10726 w 1048252"/>
              <a:gd name="connsiteY4" fmla="*/ 394693 h 1026841"/>
              <a:gd name="connsiteX0" fmla="*/ 10726 w 1103358"/>
              <a:gd name="connsiteY0" fmla="*/ 394212 h 1026360"/>
              <a:gd name="connsiteX1" fmla="*/ 831605 w 1103358"/>
              <a:gd name="connsiteY1" fmla="*/ 1970 h 1026360"/>
              <a:gd name="connsiteX2" fmla="*/ 1007630 w 1103358"/>
              <a:gd name="connsiteY2" fmla="*/ 575045 h 1026360"/>
              <a:gd name="connsiteX3" fmla="*/ 446056 w 1103358"/>
              <a:gd name="connsiteY3" fmla="*/ 1008231 h 1026360"/>
              <a:gd name="connsiteX4" fmla="*/ 10726 w 1103358"/>
              <a:gd name="connsiteY4" fmla="*/ 394212 h 1026360"/>
              <a:gd name="connsiteX0" fmla="*/ 10726 w 1076621"/>
              <a:gd name="connsiteY0" fmla="*/ 394212 h 1026360"/>
              <a:gd name="connsiteX1" fmla="*/ 831605 w 1076621"/>
              <a:gd name="connsiteY1" fmla="*/ 1970 h 1026360"/>
              <a:gd name="connsiteX2" fmla="*/ 1007630 w 1076621"/>
              <a:gd name="connsiteY2" fmla="*/ 575045 h 1026360"/>
              <a:gd name="connsiteX3" fmla="*/ 446056 w 1076621"/>
              <a:gd name="connsiteY3" fmla="*/ 1008231 h 1026360"/>
              <a:gd name="connsiteX4" fmla="*/ 10726 w 1076621"/>
              <a:gd name="connsiteY4" fmla="*/ 394212 h 1026360"/>
              <a:gd name="connsiteX0" fmla="*/ 10726 w 1047262"/>
              <a:gd name="connsiteY0" fmla="*/ 395774 h 1027922"/>
              <a:gd name="connsiteX1" fmla="*/ 831605 w 1047262"/>
              <a:gd name="connsiteY1" fmla="*/ 3532 h 1027922"/>
              <a:gd name="connsiteX2" fmla="*/ 1007630 w 1047262"/>
              <a:gd name="connsiteY2" fmla="*/ 576607 h 1027922"/>
              <a:gd name="connsiteX3" fmla="*/ 446056 w 1047262"/>
              <a:gd name="connsiteY3" fmla="*/ 1009793 h 1027922"/>
              <a:gd name="connsiteX4" fmla="*/ 10726 w 1047262"/>
              <a:gd name="connsiteY4" fmla="*/ 395774 h 1027922"/>
              <a:gd name="connsiteX0" fmla="*/ 7273 w 1043809"/>
              <a:gd name="connsiteY0" fmla="*/ 396125 h 1028273"/>
              <a:gd name="connsiteX1" fmla="*/ 828152 w 1043809"/>
              <a:gd name="connsiteY1" fmla="*/ 3883 h 1028273"/>
              <a:gd name="connsiteX2" fmla="*/ 1004177 w 1043809"/>
              <a:gd name="connsiteY2" fmla="*/ 576958 h 1028273"/>
              <a:gd name="connsiteX3" fmla="*/ 442603 w 1043809"/>
              <a:gd name="connsiteY3" fmla="*/ 1010144 h 1028273"/>
              <a:gd name="connsiteX4" fmla="*/ 7273 w 1043809"/>
              <a:gd name="connsiteY4" fmla="*/ 396125 h 1028273"/>
              <a:gd name="connsiteX0" fmla="*/ 7273 w 1043809"/>
              <a:gd name="connsiteY0" fmla="*/ 396125 h 1029160"/>
              <a:gd name="connsiteX1" fmla="*/ 828152 w 1043809"/>
              <a:gd name="connsiteY1" fmla="*/ 3883 h 1029160"/>
              <a:gd name="connsiteX2" fmla="*/ 1004177 w 1043809"/>
              <a:gd name="connsiteY2" fmla="*/ 576958 h 1029160"/>
              <a:gd name="connsiteX3" fmla="*/ 442603 w 1043809"/>
              <a:gd name="connsiteY3" fmla="*/ 1010144 h 1029160"/>
              <a:gd name="connsiteX4" fmla="*/ 7273 w 1043809"/>
              <a:gd name="connsiteY4" fmla="*/ 396125 h 1029160"/>
              <a:gd name="connsiteX0" fmla="*/ 7273 w 1047357"/>
              <a:gd name="connsiteY0" fmla="*/ 396125 h 1029160"/>
              <a:gd name="connsiteX1" fmla="*/ 828152 w 1047357"/>
              <a:gd name="connsiteY1" fmla="*/ 3883 h 1029160"/>
              <a:gd name="connsiteX2" fmla="*/ 1004177 w 1047357"/>
              <a:gd name="connsiteY2" fmla="*/ 576958 h 1029160"/>
              <a:gd name="connsiteX3" fmla="*/ 442603 w 1047357"/>
              <a:gd name="connsiteY3" fmla="*/ 1010144 h 1029160"/>
              <a:gd name="connsiteX4" fmla="*/ 7273 w 1047357"/>
              <a:gd name="connsiteY4" fmla="*/ 396125 h 1029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357" h="1029160">
                <a:moveTo>
                  <a:pt x="7273" y="396125"/>
                </a:moveTo>
                <a:cubicBezTo>
                  <a:pt x="57883" y="201119"/>
                  <a:pt x="532348" y="-33080"/>
                  <a:pt x="828152" y="3883"/>
                </a:cubicBezTo>
                <a:cubicBezTo>
                  <a:pt x="1123956" y="40846"/>
                  <a:pt x="1050074" y="430420"/>
                  <a:pt x="1004177" y="576958"/>
                </a:cubicBezTo>
                <a:cubicBezTo>
                  <a:pt x="909414" y="867463"/>
                  <a:pt x="707700" y="1098286"/>
                  <a:pt x="442603" y="1010144"/>
                </a:cubicBezTo>
                <a:cubicBezTo>
                  <a:pt x="177506" y="922002"/>
                  <a:pt x="-43337" y="591131"/>
                  <a:pt x="7273" y="396125"/>
                </a:cubicBezTo>
                <a:close/>
              </a:path>
            </a:pathLst>
          </a:custGeom>
          <a:solidFill>
            <a:schemeClr val="bg1">
              <a:lumMod val="95000"/>
            </a:schemeClr>
          </a:solidFill>
          <a:ln w="12700">
            <a:miter lim="400000"/>
          </a:ln>
          <a:extLst>
            <a:ext uri="{C572A759-6A51-4108-AA02-DFA0A04FC94B}">
              <ma14:wrappingTextBoxFlag xmlns:ma14="http://schemas.microsoft.com/office/mac/drawingml/2011/main" xmlns="" val="1"/>
            </a:ext>
          </a:extLst>
        </p:spPr>
        <p:txBody>
          <a:bodyPr anchor="ctr">
            <a:normAutofit/>
          </a:bodyPr>
          <a:lstStyle>
            <a:lvl1pPr algn="ctr">
              <a:defRPr sz="3000"/>
            </a:lvl1pPr>
          </a:lstStyle>
          <a:p>
            <a:r>
              <a:rPr lang="nl-NL"/>
              <a:t>Hier ruimte voor een afbeelding.</a:t>
            </a:r>
          </a:p>
        </p:txBody>
      </p:sp>
    </p:spTree>
    <p:extLst>
      <p:ext uri="{BB962C8B-B14F-4D97-AF65-F5344CB8AC3E}">
        <p14:creationId xmlns:p14="http://schemas.microsoft.com/office/powerpoint/2010/main" val="2764175586"/>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kst + beeld A ORANJE">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A2402B2F-B714-2141-B9F5-F1A9A03D9AD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pic>
        <p:nvPicPr>
          <p:cNvPr id="14" name="Afbeelding 13">
            <a:extLst>
              <a:ext uri="{FF2B5EF4-FFF2-40B4-BE49-F238E27FC236}">
                <a16:creationId xmlns:a16="http://schemas.microsoft.com/office/drawing/2014/main" id="{8AB94062-951B-2749-8A51-D611889D764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48400"/>
          <a:stretch/>
        </p:blipFill>
        <p:spPr>
          <a:xfrm>
            <a:off x="11801855" y="0"/>
            <a:ext cx="12582143" cy="13716000"/>
          </a:xfrm>
          <a:prstGeom prst="rect">
            <a:avLst/>
          </a:prstGeom>
        </p:spPr>
      </p:pic>
      <p:sp>
        <p:nvSpPr>
          <p:cNvPr id="9" name="Shape 70">
            <a:extLst>
              <a:ext uri="{FF2B5EF4-FFF2-40B4-BE49-F238E27FC236}">
                <a16:creationId xmlns:a16="http://schemas.microsoft.com/office/drawing/2014/main" id="{8A3C8CAF-E0B2-2E45-AC40-0B98918213BD}"/>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afbeelding, grafiek, tabel etc.</a:t>
            </a:r>
          </a:p>
        </p:txBody>
      </p:sp>
      <p:sp>
        <p:nvSpPr>
          <p:cNvPr id="16" name="Shape 130">
            <a:extLst>
              <a:ext uri="{FF2B5EF4-FFF2-40B4-BE49-F238E27FC236}">
                <a16:creationId xmlns:a16="http://schemas.microsoft.com/office/drawing/2014/main" id="{A762735E-1805-494B-81C2-EC5BF3A03E12}"/>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8" name="Shape 130">
            <a:extLst>
              <a:ext uri="{FF2B5EF4-FFF2-40B4-BE49-F238E27FC236}">
                <a16:creationId xmlns:a16="http://schemas.microsoft.com/office/drawing/2014/main" id="{B23A1414-C246-9A41-9424-1C87A5AEAB8E}"/>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7" name="Tijdelijke aanduiding voor tekst 3">
            <a:extLst>
              <a:ext uri="{FF2B5EF4-FFF2-40B4-BE49-F238E27FC236}">
                <a16:creationId xmlns:a16="http://schemas.microsoft.com/office/drawing/2014/main" id="{4874369F-E59D-5B49-BDC6-8EC4A7599DAA}"/>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7" name="Shape 70">
            <a:extLst>
              <a:ext uri="{FF2B5EF4-FFF2-40B4-BE49-F238E27FC236}">
                <a16:creationId xmlns:a16="http://schemas.microsoft.com/office/drawing/2014/main" id="{31F2F495-B80D-814A-805B-4BF3D084BBCF}"/>
              </a:ext>
            </a:extLst>
          </p:cNvPr>
          <p:cNvSpPr>
            <a:spLocks noGrp="1"/>
          </p:cNvSpPr>
          <p:nvPr>
            <p:ph type="body" idx="18" hasCustomPrompt="1"/>
          </p:nvPr>
        </p:nvSpPr>
        <p:spPr>
          <a:xfrm>
            <a:off x="15073039" y="5444308"/>
            <a:ext cx="8414963" cy="1271018"/>
          </a:xfrm>
          <a:prstGeom prst="rect">
            <a:avLst/>
          </a:prstGeom>
        </p:spPr>
        <p:txBody>
          <a:bodyPr numCol="1" spcCol="917282"/>
          <a:lstStyle>
            <a:lvl1pPr algn="l" defTabSz="1828708">
              <a:defRPr sz="3000" b="0">
                <a:latin typeface="Arial"/>
                <a:ea typeface="Arial"/>
                <a:cs typeface="Arial"/>
                <a:sym typeface="Arial"/>
              </a:defRPr>
            </a:lvl1pPr>
          </a:lstStyle>
          <a:p>
            <a:r>
              <a:rPr lang="nl-NL"/>
              <a:t>Hier ruimte voor een beeld. </a:t>
            </a:r>
            <a:br>
              <a:rPr lang="nl-NL"/>
            </a:br>
            <a:r>
              <a:rPr lang="nl-NL"/>
              <a:t>Daarna dit tekstblok verwijderen.</a:t>
            </a:r>
          </a:p>
        </p:txBody>
      </p:sp>
    </p:spTree>
    <p:extLst>
      <p:ext uri="{BB962C8B-B14F-4D97-AF65-F5344CB8AC3E}">
        <p14:creationId xmlns:p14="http://schemas.microsoft.com/office/powerpoint/2010/main" val="256398973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kst + beeld B ORANJE">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68279391-A9E2-6447-A02A-082F891E783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pic>
        <p:nvPicPr>
          <p:cNvPr id="3" name="Afbeelding 2">
            <a:extLst>
              <a:ext uri="{FF2B5EF4-FFF2-40B4-BE49-F238E27FC236}">
                <a16:creationId xmlns:a16="http://schemas.microsoft.com/office/drawing/2014/main" id="{1A76DA58-4AD0-854D-B214-D445885293F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47550"/>
          <a:stretch/>
        </p:blipFill>
        <p:spPr>
          <a:xfrm>
            <a:off x="11594592" y="0"/>
            <a:ext cx="12789408" cy="13716000"/>
          </a:xfrm>
          <a:prstGeom prst="rect">
            <a:avLst/>
          </a:prstGeom>
        </p:spPr>
      </p:pic>
      <p:sp>
        <p:nvSpPr>
          <p:cNvPr id="9" name="Shape 70">
            <a:extLst>
              <a:ext uri="{FF2B5EF4-FFF2-40B4-BE49-F238E27FC236}">
                <a16:creationId xmlns:a16="http://schemas.microsoft.com/office/drawing/2014/main" id="{8A3C8CAF-E0B2-2E45-AC40-0B98918213BD}"/>
              </a:ext>
            </a:extLst>
          </p:cNvPr>
          <p:cNvSpPr>
            <a:spLocks noGrp="1"/>
          </p:cNvSpPr>
          <p:nvPr>
            <p:ph type="body" idx="13" hasCustomPrompt="1"/>
          </p:nvPr>
        </p:nvSpPr>
        <p:spPr>
          <a:xfrm>
            <a:off x="2777407" y="4343398"/>
            <a:ext cx="8414963" cy="7491167"/>
          </a:xfrm>
          <a:prstGeom prst="rect">
            <a:avLst/>
          </a:prstGeom>
        </p:spPr>
        <p:txBody>
          <a:bodyPr numCol="1" spcCol="917282"/>
          <a:lstStyle>
            <a:lvl1pPr algn="l" defTabSz="1828708">
              <a:defRPr sz="3000" b="0">
                <a:latin typeface="Arial"/>
                <a:ea typeface="Arial"/>
                <a:cs typeface="Arial"/>
                <a:sym typeface="Arial"/>
              </a:defRPr>
            </a:lvl1pPr>
          </a:lstStyle>
          <a:p>
            <a:r>
              <a:rPr lang="nl-NL"/>
              <a:t>Hier één tekstkolom met ernaast ruimte voor een afbeelding, grafiek, tabel etc.</a:t>
            </a:r>
          </a:p>
        </p:txBody>
      </p:sp>
      <p:sp>
        <p:nvSpPr>
          <p:cNvPr id="16" name="Shape 130">
            <a:extLst>
              <a:ext uri="{FF2B5EF4-FFF2-40B4-BE49-F238E27FC236}">
                <a16:creationId xmlns:a16="http://schemas.microsoft.com/office/drawing/2014/main" id="{A762735E-1805-494B-81C2-EC5BF3A03E12}"/>
              </a:ext>
            </a:extLst>
          </p:cNvPr>
          <p:cNvSpPr>
            <a:spLocks noGrp="1"/>
          </p:cNvSpPr>
          <p:nvPr>
            <p:ph type="body" sz="quarter" idx="14"/>
          </p:nvPr>
        </p:nvSpPr>
        <p:spPr>
          <a:xfrm>
            <a:off x="2656748" y="735529"/>
            <a:ext cx="16753982" cy="872034"/>
          </a:xfrm>
          <a:prstGeom prst="rect">
            <a:avLst/>
          </a:prstGeom>
        </p:spPr>
        <p:txBody>
          <a:bodyPr wrap="square">
            <a:spAutoFit/>
          </a:bodyPr>
          <a:lstStyle>
            <a:lvl1pPr algn="l">
              <a:defRPr sz="5000" b="1">
                <a:latin typeface="Arial"/>
                <a:ea typeface="Arial"/>
                <a:cs typeface="Arial"/>
                <a:sym typeface="Arial"/>
              </a:defRPr>
            </a:lvl1pPr>
          </a:lstStyle>
          <a:p>
            <a:r>
              <a:t>Titel</a:t>
            </a:r>
          </a:p>
        </p:txBody>
      </p:sp>
      <p:sp>
        <p:nvSpPr>
          <p:cNvPr id="18" name="Shape 130">
            <a:extLst>
              <a:ext uri="{FF2B5EF4-FFF2-40B4-BE49-F238E27FC236}">
                <a16:creationId xmlns:a16="http://schemas.microsoft.com/office/drawing/2014/main" id="{B23A1414-C246-9A41-9424-1C87A5AEAB8E}"/>
              </a:ext>
            </a:extLst>
          </p:cNvPr>
          <p:cNvSpPr>
            <a:spLocks noGrp="1"/>
          </p:cNvSpPr>
          <p:nvPr>
            <p:ph type="body" sz="quarter" idx="17" hasCustomPrompt="1"/>
          </p:nvPr>
        </p:nvSpPr>
        <p:spPr>
          <a:xfrm>
            <a:off x="1939118" y="735529"/>
            <a:ext cx="572575" cy="872034"/>
          </a:xfrm>
          <a:prstGeom prst="rect">
            <a:avLst/>
          </a:prstGeom>
        </p:spPr>
        <p:txBody>
          <a:bodyPr wrap="square">
            <a:spAutoFit/>
          </a:bodyPr>
          <a:lstStyle>
            <a:lvl1pPr algn="l">
              <a:defRPr sz="5000" b="1">
                <a:solidFill>
                  <a:srgbClr val="FF731F"/>
                </a:solidFill>
                <a:latin typeface="Arial"/>
                <a:ea typeface="Arial"/>
                <a:cs typeface="Arial"/>
                <a:sym typeface="Arial"/>
              </a:defRPr>
            </a:lvl1pPr>
          </a:lstStyle>
          <a:p>
            <a:r>
              <a:rPr lang="nl-NL"/>
              <a:t>#</a:t>
            </a:r>
            <a:endParaRPr/>
          </a:p>
        </p:txBody>
      </p:sp>
      <p:sp>
        <p:nvSpPr>
          <p:cNvPr id="7" name="Tijdelijke aanduiding voor tekst 3">
            <a:extLst>
              <a:ext uri="{FF2B5EF4-FFF2-40B4-BE49-F238E27FC236}">
                <a16:creationId xmlns:a16="http://schemas.microsoft.com/office/drawing/2014/main" id="{4874369F-E59D-5B49-BDC6-8EC4A7599DAA}"/>
              </a:ext>
            </a:extLst>
          </p:cNvPr>
          <p:cNvSpPr>
            <a:spLocks noGrp="1"/>
          </p:cNvSpPr>
          <p:nvPr>
            <p:ph type="body" sz="quarter" idx="15" hasCustomPrompt="1"/>
          </p:nvPr>
        </p:nvSpPr>
        <p:spPr>
          <a:xfrm>
            <a:off x="537484" y="13094108"/>
            <a:ext cx="11508742"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1" name="Shape 70">
            <a:extLst>
              <a:ext uri="{FF2B5EF4-FFF2-40B4-BE49-F238E27FC236}">
                <a16:creationId xmlns:a16="http://schemas.microsoft.com/office/drawing/2014/main" id="{B480F086-A9C1-7A4C-B082-492C392DB6A4}"/>
              </a:ext>
            </a:extLst>
          </p:cNvPr>
          <p:cNvSpPr>
            <a:spLocks noGrp="1"/>
          </p:cNvSpPr>
          <p:nvPr>
            <p:ph type="body" idx="18" hasCustomPrompt="1"/>
          </p:nvPr>
        </p:nvSpPr>
        <p:spPr>
          <a:xfrm>
            <a:off x="15073039" y="5444308"/>
            <a:ext cx="8414963" cy="1271018"/>
          </a:xfrm>
          <a:prstGeom prst="rect">
            <a:avLst/>
          </a:prstGeom>
        </p:spPr>
        <p:txBody>
          <a:bodyPr numCol="1" spcCol="917282"/>
          <a:lstStyle>
            <a:lvl1pPr algn="l" defTabSz="1828708">
              <a:defRPr sz="3000" b="0">
                <a:latin typeface="Arial"/>
                <a:ea typeface="Arial"/>
                <a:cs typeface="Arial"/>
                <a:sym typeface="Arial"/>
              </a:defRPr>
            </a:lvl1pPr>
          </a:lstStyle>
          <a:p>
            <a:r>
              <a:rPr lang="nl-NL"/>
              <a:t>Hier ruimte voor een beeld. </a:t>
            </a:r>
            <a:br>
              <a:rPr lang="nl-NL"/>
            </a:br>
            <a:r>
              <a:rPr lang="nl-NL"/>
              <a:t>Daarna dit tekstblok verwijderen.</a:t>
            </a:r>
          </a:p>
        </p:txBody>
      </p:sp>
    </p:spTree>
    <p:extLst>
      <p:ext uri="{BB962C8B-B14F-4D97-AF65-F5344CB8AC3E}">
        <p14:creationId xmlns:p14="http://schemas.microsoft.com/office/powerpoint/2010/main" val="1669832336"/>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Hoofdstuktitel BLAUW">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7C7BE1D-6496-774D-9C8A-2808F61CF6F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6" name="Tijdelijke aanduiding voor tekst 3">
            <a:extLst>
              <a:ext uri="{FF2B5EF4-FFF2-40B4-BE49-F238E27FC236}">
                <a16:creationId xmlns:a16="http://schemas.microsoft.com/office/drawing/2014/main" id="{944F1CC0-DF7C-5B48-ADF5-F7AB60994037}"/>
              </a:ext>
            </a:extLst>
          </p:cNvPr>
          <p:cNvSpPr>
            <a:spLocks noGrp="1"/>
          </p:cNvSpPr>
          <p:nvPr>
            <p:ph type="body" sz="quarter" idx="17" hasCustomPrompt="1"/>
          </p:nvPr>
        </p:nvSpPr>
        <p:spPr>
          <a:xfrm>
            <a:off x="537484" y="13094108"/>
            <a:ext cx="3425584" cy="443320"/>
          </a:xfrm>
        </p:spPr>
        <p:txBody>
          <a:bodyPr>
            <a:noAutofit/>
          </a:bodyPr>
          <a:lstStyle>
            <a:lvl1pPr>
              <a:defRPr sz="1600" b="0"/>
            </a:lvl1pPr>
            <a:lvl2pPr>
              <a:defRPr sz="1600"/>
            </a:lvl2pPr>
            <a:lvl3pPr>
              <a:defRPr sz="1600"/>
            </a:lvl3pPr>
            <a:lvl4pPr>
              <a:defRPr sz="1600"/>
            </a:lvl4pPr>
            <a:lvl5pPr>
              <a:defRPr sz="1600"/>
            </a:lvl5pPr>
          </a:lstStyle>
          <a:p>
            <a:pPr lvl="0"/>
            <a:r>
              <a:rPr lang="nl-NL"/>
              <a:t>Titel van presentatie</a:t>
            </a:r>
          </a:p>
        </p:txBody>
      </p:sp>
      <p:sp>
        <p:nvSpPr>
          <p:cNvPr id="12" name="Shape 35">
            <a:extLst>
              <a:ext uri="{FF2B5EF4-FFF2-40B4-BE49-F238E27FC236}">
                <a16:creationId xmlns:a16="http://schemas.microsoft.com/office/drawing/2014/main" id="{FA16D057-469A-BE49-9BCE-297C3960AB44}"/>
              </a:ext>
            </a:extLst>
          </p:cNvPr>
          <p:cNvSpPr>
            <a:spLocks noGrp="1"/>
          </p:cNvSpPr>
          <p:nvPr>
            <p:ph type="body" sz="half" idx="13" hasCustomPrompt="1"/>
          </p:nvPr>
        </p:nvSpPr>
        <p:spPr>
          <a:xfrm>
            <a:off x="3715474" y="3314660"/>
            <a:ext cx="14873468" cy="4796185"/>
          </a:xfrm>
          <a:prstGeom prst="rect">
            <a:avLst/>
          </a:prstGeom>
        </p:spPr>
        <p:txBody>
          <a:bodyPr wrap="square">
            <a:spAutoFit/>
          </a:bodyPr>
          <a:lstStyle/>
          <a:p>
            <a:pPr algn="l">
              <a:lnSpc>
                <a:spcPts val="12200"/>
              </a:lnSpc>
              <a:defRPr sz="12000" b="1">
                <a:latin typeface="Arial"/>
                <a:ea typeface="Arial"/>
                <a:cs typeface="Arial"/>
                <a:sym typeface="Arial"/>
              </a:defRPr>
            </a:pPr>
            <a:r>
              <a:rPr err="1"/>
              <a:t>Titel</a:t>
            </a:r>
            <a:r>
              <a:t> over</a:t>
            </a:r>
            <a:r>
              <a:rPr lang="nl-NL"/>
              <a:t> </a:t>
            </a:r>
            <a:br>
              <a:rPr lang="nl-NL"/>
            </a:br>
            <a:r>
              <a:rPr err="1"/>
              <a:t>maximaal</a:t>
            </a:r>
            <a:r>
              <a:t> 3 </a:t>
            </a:r>
            <a:br>
              <a:rPr lang="nl-NL"/>
            </a:br>
            <a:r>
              <a:t>regels</a:t>
            </a:r>
          </a:p>
        </p:txBody>
      </p:sp>
      <p:sp>
        <p:nvSpPr>
          <p:cNvPr id="14" name="Shape 35">
            <a:extLst>
              <a:ext uri="{FF2B5EF4-FFF2-40B4-BE49-F238E27FC236}">
                <a16:creationId xmlns:a16="http://schemas.microsoft.com/office/drawing/2014/main" id="{4CB32DED-4D18-C84E-853F-153329053C96}"/>
              </a:ext>
            </a:extLst>
          </p:cNvPr>
          <p:cNvSpPr>
            <a:spLocks noGrp="1"/>
          </p:cNvSpPr>
          <p:nvPr>
            <p:ph type="body" sz="half" idx="16" hasCustomPrompt="1"/>
          </p:nvPr>
        </p:nvSpPr>
        <p:spPr>
          <a:xfrm>
            <a:off x="2537408" y="3314660"/>
            <a:ext cx="1178066" cy="1667123"/>
          </a:xfrm>
          <a:prstGeom prst="rect">
            <a:avLst/>
          </a:prstGeom>
        </p:spPr>
        <p:txBody>
          <a:bodyPr wrap="square">
            <a:spAutoFit/>
          </a:bodyPr>
          <a:lstStyle>
            <a:lvl1pPr>
              <a:defRPr>
                <a:solidFill>
                  <a:srgbClr val="FF731F"/>
                </a:solidFill>
              </a:defRPr>
            </a:lvl1pPr>
          </a:lstStyle>
          <a:p>
            <a:pPr algn="l">
              <a:lnSpc>
                <a:spcPts val="12200"/>
              </a:lnSpc>
              <a:defRPr sz="12000" b="1">
                <a:latin typeface="Arial"/>
                <a:ea typeface="Arial"/>
                <a:cs typeface="Arial"/>
                <a:sym typeface="Arial"/>
              </a:defRPr>
            </a:pPr>
            <a:r>
              <a:rPr lang="nl-NL"/>
              <a:t>#</a:t>
            </a:r>
            <a:endParaRPr/>
          </a:p>
        </p:txBody>
      </p:sp>
      <p:sp>
        <p:nvSpPr>
          <p:cNvPr id="15" name="Shape 36">
            <a:extLst>
              <a:ext uri="{FF2B5EF4-FFF2-40B4-BE49-F238E27FC236}">
                <a16:creationId xmlns:a16="http://schemas.microsoft.com/office/drawing/2014/main" id="{78BC2235-9626-BE42-AF4C-0C44406B3CBF}"/>
              </a:ext>
            </a:extLst>
          </p:cNvPr>
          <p:cNvSpPr>
            <a:spLocks noGrp="1"/>
          </p:cNvSpPr>
          <p:nvPr>
            <p:ph type="body" sz="quarter" idx="15" hasCustomPrompt="1"/>
          </p:nvPr>
        </p:nvSpPr>
        <p:spPr>
          <a:xfrm>
            <a:off x="3715474" y="10448284"/>
            <a:ext cx="10165964" cy="977221"/>
          </a:xfrm>
          <a:prstGeom prst="rect">
            <a:avLst/>
          </a:prstGeom>
        </p:spPr>
        <p:txBody>
          <a:bodyPr numCol="1" spcCol="644471"/>
          <a:lstStyle>
            <a:lvl1pPr algn="l" defTabSz="1828708">
              <a:lnSpc>
                <a:spcPct val="90000"/>
              </a:lnSpc>
              <a:defRPr sz="3000" b="0" i="1">
                <a:latin typeface="Arial"/>
                <a:ea typeface="Arial"/>
                <a:cs typeface="Arial"/>
                <a:sym typeface="Arial"/>
              </a:defRPr>
            </a:lvl1pPr>
          </a:lstStyle>
          <a:p>
            <a:r>
              <a:rPr err="1"/>
              <a:t>Eventuele</a:t>
            </a:r>
            <a:r>
              <a:t> </a:t>
            </a:r>
            <a:r>
              <a:rPr err="1"/>
              <a:t>onderrege</a:t>
            </a:r>
            <a:r>
              <a:rPr lang="nl-NL"/>
              <a:t>l</a:t>
            </a:r>
            <a:endParaRPr/>
          </a:p>
        </p:txBody>
      </p:sp>
    </p:spTree>
    <p:extLst>
      <p:ext uri="{BB962C8B-B14F-4D97-AF65-F5344CB8AC3E}">
        <p14:creationId xmlns:p14="http://schemas.microsoft.com/office/powerpoint/2010/main" val="418564822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1C96243E-7BBA-EB42-B508-4CC0FD4721F2}"/>
              </a:ext>
            </a:extLst>
          </p:cNvPr>
          <p:cNvPicPr>
            <a:picLocks noChangeAspect="1"/>
          </p:cNvPicPr>
          <p:nvPr userDrawn="1"/>
        </p:nvPicPr>
        <p:blipFill>
          <a:blip r:embed="rId26">
            <a:extLst>
              <a:ext uri="{28A0092B-C50C-407E-A947-70E740481C1C}">
                <a14:useLocalDpi xmlns:a14="http://schemas.microsoft.com/office/drawing/2010/main" val="0"/>
              </a:ext>
            </a:extLst>
          </a:blip>
          <a:srcRect/>
          <a:stretch/>
        </p:blipFill>
        <p:spPr>
          <a:xfrm>
            <a:off x="0" y="0"/>
            <a:ext cx="24384000" cy="13716000"/>
          </a:xfrm>
          <a:prstGeom prst="rect">
            <a:avLst/>
          </a:prstGeom>
        </p:spPr>
      </p:pic>
      <p:sp>
        <p:nvSpPr>
          <p:cNvPr id="5" name="Shape 5"/>
          <p:cNvSpPr>
            <a:spLocks noGrp="1"/>
          </p:cNvSpPr>
          <p:nvPr>
            <p:ph type="body" idx="1"/>
          </p:nvPr>
        </p:nvSpPr>
        <p:spPr>
          <a:xfrm>
            <a:off x="1778000" y="7073900"/>
            <a:ext cx="20828000" cy="1587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rPr err="1"/>
              <a:t>Hoofdtekst</a:t>
            </a:r>
            <a:r>
              <a:t> - </a:t>
            </a:r>
            <a:r>
              <a:rPr err="1"/>
              <a:t>niveau</a:t>
            </a:r>
            <a:r>
              <a:t> </a:t>
            </a:r>
            <a:r>
              <a:rPr err="1"/>
              <a:t>één</a:t>
            </a:r>
            <a:endParaRPr/>
          </a:p>
          <a:p>
            <a:pPr lvl="1"/>
            <a:r>
              <a:rPr err="1"/>
              <a:t>Hoofdtekst</a:t>
            </a:r>
            <a:r>
              <a:t> - </a:t>
            </a:r>
            <a:r>
              <a:rPr err="1"/>
              <a:t>niveau</a:t>
            </a:r>
            <a:r>
              <a:t> twee</a:t>
            </a:r>
          </a:p>
          <a:p>
            <a:pPr lvl="2"/>
            <a:r>
              <a:rPr err="1"/>
              <a:t>Hoofdtekst</a:t>
            </a:r>
            <a:r>
              <a:t> - </a:t>
            </a:r>
            <a:r>
              <a:rPr err="1"/>
              <a:t>niveau</a:t>
            </a:r>
            <a:r>
              <a:t> </a:t>
            </a:r>
            <a:r>
              <a:rPr err="1"/>
              <a:t>drie</a:t>
            </a:r>
            <a:endParaRPr/>
          </a:p>
          <a:p>
            <a:pPr lvl="3"/>
            <a:r>
              <a:rPr err="1"/>
              <a:t>Hoofdtekst</a:t>
            </a:r>
            <a:r>
              <a:t> - </a:t>
            </a:r>
            <a:r>
              <a:rPr err="1"/>
              <a:t>niveau</a:t>
            </a:r>
            <a:r>
              <a:t> </a:t>
            </a:r>
            <a:r>
              <a:rPr err="1"/>
              <a:t>vier</a:t>
            </a:r>
            <a:endParaRPr/>
          </a:p>
          <a:p>
            <a:pPr lvl="4"/>
            <a:r>
              <a:rPr err="1"/>
              <a:t>Hoofdtekst</a:t>
            </a:r>
            <a:r>
              <a:t> - </a:t>
            </a:r>
            <a:r>
              <a:rPr err="1"/>
              <a:t>niveau</a:t>
            </a:r>
            <a:r>
              <a:t> </a:t>
            </a:r>
            <a:r>
              <a:rPr err="1"/>
              <a:t>vij</a:t>
            </a:r>
            <a:r>
              <a:rPr lang="nl-NL"/>
              <a:t>f</a:t>
            </a:r>
          </a:p>
        </p:txBody>
      </p:sp>
    </p:spTree>
    <p:extLst>
      <p:ext uri="{BB962C8B-B14F-4D97-AF65-F5344CB8AC3E}">
        <p14:creationId xmlns:p14="http://schemas.microsoft.com/office/powerpoint/2010/main" val="610684952"/>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736" r:id="rId14"/>
    <p:sldLayoutId id="2147483737" r:id="rId15"/>
    <p:sldLayoutId id="2147483738" r:id="rId16"/>
    <p:sldLayoutId id="2147483739" r:id="rId17"/>
    <p:sldLayoutId id="2147483740" r:id="rId18"/>
    <p:sldLayoutId id="2147483741" r:id="rId19"/>
    <p:sldLayoutId id="2147483742" r:id="rId20"/>
    <p:sldLayoutId id="2147483743" r:id="rId21"/>
    <p:sldLayoutId id="2147483744" r:id="rId22"/>
    <p:sldLayoutId id="2147483745" r:id="rId23"/>
    <p:sldLayoutId id="2147483746" r:id="rId24"/>
  </p:sldLayoutIdLst>
  <p:transition spd="med"/>
  <p:hf sldNum="0" hdr="0" ftr="0" dt="0"/>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Light"/>
        </a:defRPr>
      </a:lvl9pPr>
    </p:titleStyle>
    <p:bodyStyle>
      <a:lvl1pPr marL="0" marR="0" indent="0" algn="l" defTabSz="825500" rtl="0" latinLnBrk="0">
        <a:lnSpc>
          <a:spcPct val="100000"/>
        </a:lnSpc>
        <a:spcBef>
          <a:spcPts val="0"/>
        </a:spcBef>
        <a:spcAft>
          <a:spcPts val="0"/>
        </a:spcAft>
        <a:buClrTx/>
        <a:buSzTx/>
        <a:buFontTx/>
        <a:buNone/>
        <a:tabLst/>
        <a:defRPr sz="10000" b="1"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Helvetica Light"/>
        </a:defRPr>
      </a:lvl1pPr>
      <a:lvl2pPr marL="457200" marR="0" indent="-457200" algn="l" defTabSz="825500" rtl="0" latinLnBrk="0">
        <a:lnSpc>
          <a:spcPct val="100000"/>
        </a:lnSpc>
        <a:spcBef>
          <a:spcPts val="0"/>
        </a:spcBef>
        <a:spcAft>
          <a:spcPts val="0"/>
        </a:spcAft>
        <a:buClrTx/>
        <a:buSzTx/>
        <a:buFont typeface="Arial" panose="020B0604020202020204" pitchFamily="34" charset="0"/>
        <a:buChar char="•"/>
        <a:tabLst/>
        <a:defRPr sz="3000" b="0"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Helvetica Light"/>
        </a:defRPr>
      </a:lvl2pPr>
      <a:lvl3pPr marL="457200" marR="0" indent="-457200" algn="l" defTabSz="825500" rtl="0" latinLnBrk="0">
        <a:lnSpc>
          <a:spcPct val="100000"/>
        </a:lnSpc>
        <a:spcBef>
          <a:spcPts val="0"/>
        </a:spcBef>
        <a:spcAft>
          <a:spcPts val="0"/>
        </a:spcAft>
        <a:buClrTx/>
        <a:buSzTx/>
        <a:buFont typeface="Arial" panose="020B0604020202020204" pitchFamily="34" charset="0"/>
        <a:buChar char="•"/>
        <a:tabLst/>
        <a:defRPr sz="3000" b="0"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Helvetica Light"/>
        </a:defRPr>
      </a:lvl3pPr>
      <a:lvl4pPr marL="457200" marR="0" indent="-457200" algn="l" defTabSz="825500" rtl="0" latinLnBrk="0">
        <a:lnSpc>
          <a:spcPct val="100000"/>
        </a:lnSpc>
        <a:spcBef>
          <a:spcPts val="0"/>
        </a:spcBef>
        <a:spcAft>
          <a:spcPts val="0"/>
        </a:spcAft>
        <a:buClrTx/>
        <a:buSzTx/>
        <a:buFont typeface="Arial" panose="020B0604020202020204" pitchFamily="34" charset="0"/>
        <a:buChar char="•"/>
        <a:tabLst/>
        <a:defRPr sz="3000" b="0"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Helvetica Light"/>
        </a:defRPr>
      </a:lvl4pPr>
      <a:lvl5pPr marL="457200" marR="0" indent="-457200" algn="l" defTabSz="825500" rtl="0" latinLnBrk="0">
        <a:lnSpc>
          <a:spcPct val="100000"/>
        </a:lnSpc>
        <a:spcBef>
          <a:spcPts val="0"/>
        </a:spcBef>
        <a:spcAft>
          <a:spcPts val="0"/>
        </a:spcAft>
        <a:buClrTx/>
        <a:buSzTx/>
        <a:buFont typeface="Arial" panose="020B0604020202020204" pitchFamily="34" charset="0"/>
        <a:buChar char="•"/>
        <a:tabLst/>
        <a:defRPr sz="3000" b="0"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Helvetica Light"/>
        </a:defRPr>
      </a:lvl5pPr>
      <a:lvl6pPr marL="0" marR="0" indent="0" algn="l" defTabSz="825500" rtl="0" latinLnBrk="0">
        <a:lnSpc>
          <a:spcPct val="100000"/>
        </a:lnSpc>
        <a:spcBef>
          <a:spcPts val="0"/>
        </a:spcBef>
        <a:spcAft>
          <a:spcPts val="0"/>
        </a:spcAft>
        <a:buClrTx/>
        <a:buSzTx/>
        <a:buFont typeface="Arial" panose="020B0604020202020204" pitchFamily="34" charset="0"/>
        <a:buNone/>
        <a:tabLst/>
        <a:defRPr sz="3000" b="0" i="0" u="none" strike="noStrike" cap="none" spc="0" baseline="0">
          <a:ln>
            <a:noFill/>
          </a:ln>
          <a:solidFill>
            <a:srgbClr val="000000"/>
          </a:solidFill>
          <a:uFillTx/>
          <a:latin typeface="Arial" panose="020B0604020202020204" pitchFamily="34" charset="0"/>
          <a:ea typeface="+mn-ea"/>
          <a:cs typeface="Arial" panose="020B0604020202020204" pitchFamily="34" charset="0"/>
          <a:sym typeface="Helvetica Light"/>
        </a:defRPr>
      </a:lvl6pPr>
      <a:lvl7pPr marL="0" marR="0" indent="1371600" algn="ctr" defTabSz="8255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boekstart.nl/waar-is-boekstart"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hyperlink" Target="http://www.boekstart.nl/waar-is-boekstart" TargetMode="Externa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31334F4-9116-EB9B-30E2-C40C78E84656}"/>
              </a:ext>
            </a:extLst>
          </p:cNvPr>
          <p:cNvSpPr>
            <a:spLocks noGrp="1"/>
          </p:cNvSpPr>
          <p:nvPr>
            <p:ph type="body" sz="half" idx="13"/>
          </p:nvPr>
        </p:nvSpPr>
        <p:spPr>
          <a:xfrm>
            <a:off x="2398278" y="3314660"/>
            <a:ext cx="17538684" cy="1641475"/>
          </a:xfrm>
        </p:spPr>
        <p:txBody>
          <a:bodyPr/>
          <a:lstStyle/>
          <a:p>
            <a:r>
              <a:rPr lang="nl-NL"/>
              <a:t>Van G!DS naar Wijzer</a:t>
            </a:r>
          </a:p>
        </p:txBody>
      </p:sp>
      <p:sp>
        <p:nvSpPr>
          <p:cNvPr id="3" name="Tijdelijke aanduiding voor tekst 2">
            <a:extLst>
              <a:ext uri="{FF2B5EF4-FFF2-40B4-BE49-F238E27FC236}">
                <a16:creationId xmlns:a16="http://schemas.microsoft.com/office/drawing/2014/main" id="{D4510799-2007-F4FD-9DAF-E2FA675CC955}"/>
              </a:ext>
            </a:extLst>
          </p:cNvPr>
          <p:cNvSpPr>
            <a:spLocks noGrp="1"/>
          </p:cNvSpPr>
          <p:nvPr>
            <p:ph type="body" sz="quarter" idx="14"/>
          </p:nvPr>
        </p:nvSpPr>
        <p:spPr/>
        <p:txBody>
          <a:bodyPr lIns="50800" tIns="50800" rIns="50800" bIns="50800" numCol="1" spcCol="608471" anchor="t">
            <a:normAutofit/>
          </a:bodyPr>
          <a:lstStyle/>
          <a:p>
            <a:r>
              <a:rPr lang="nl-NL"/>
              <a:t>Invoerafspraken concept – pas in loop april afgerond</a:t>
            </a:r>
          </a:p>
        </p:txBody>
      </p:sp>
    </p:spTree>
    <p:extLst>
      <p:ext uri="{BB962C8B-B14F-4D97-AF65-F5344CB8AC3E}">
        <p14:creationId xmlns:p14="http://schemas.microsoft.com/office/powerpoint/2010/main" val="423069704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1673AF5F-BAC8-0DF0-9298-CC530306EFBA}"/>
              </a:ext>
            </a:extLst>
          </p:cNvPr>
          <p:cNvSpPr>
            <a:spLocks noGrp="1"/>
          </p:cNvSpPr>
          <p:nvPr>
            <p:ph type="body" sz="quarter" idx="14"/>
          </p:nvPr>
        </p:nvSpPr>
        <p:spPr/>
        <p:txBody>
          <a:bodyPr/>
          <a:lstStyle/>
          <a:p>
            <a:r>
              <a:rPr lang="nl-NL">
                <a:cs typeface="+mn-cs"/>
              </a:rPr>
              <a:t>Welke data zijn verplicht?</a:t>
            </a:r>
            <a:endParaRPr lang="nl-NL"/>
          </a:p>
        </p:txBody>
      </p:sp>
      <p:sp>
        <p:nvSpPr>
          <p:cNvPr id="3" name="Tijdelijke aanduiding voor tekst 2">
            <a:extLst>
              <a:ext uri="{FF2B5EF4-FFF2-40B4-BE49-F238E27FC236}">
                <a16:creationId xmlns:a16="http://schemas.microsoft.com/office/drawing/2014/main" id="{50EFAD69-A94E-EA8A-61CE-3FD5F9B117CC}"/>
              </a:ext>
            </a:extLst>
          </p:cNvPr>
          <p:cNvSpPr>
            <a:spLocks noGrp="1"/>
          </p:cNvSpPr>
          <p:nvPr>
            <p:ph type="body" idx="13"/>
          </p:nvPr>
        </p:nvSpPr>
        <p:spPr>
          <a:xfrm>
            <a:off x="2656748" y="3112416"/>
            <a:ext cx="15811522" cy="8939376"/>
          </a:xfrm>
        </p:spPr>
        <p:txBody>
          <a:bodyPr lIns="50800" tIns="50800" rIns="50800" bIns="50800" numCol="1" spcCol="917282" anchor="t">
            <a:normAutofit/>
          </a:bodyPr>
          <a:lstStyle/>
          <a:p>
            <a:pPr fontAlgn="base">
              <a:lnSpc>
                <a:spcPts val="3300"/>
              </a:lnSpc>
            </a:pPr>
            <a:r>
              <a:rPr lang="nl-NL" sz="3200" kern="100">
                <a:ea typeface="Aptos" panose="020B0004020202020204" pitchFamily="34" charset="0"/>
                <a:cs typeface="Times New Roman" panose="02020603050405020304" pitchFamily="18" charset="0"/>
              </a:rPr>
              <a:t>Wat een bibliotheek invoert in Wijzer bepaalt een bibliotheek gedeeltelijk zelf. Maar er zijn een aantal gegevens die verplicht in Wijzer ingevoerd moet worden voor </a:t>
            </a:r>
            <a:r>
              <a:rPr lang="nl-NL" sz="3200">
                <a:latin typeface="Arial" panose="020B0604020202020204" pitchFamily="34" charset="0"/>
              </a:rPr>
              <a:t>een correcte werking van landelijke diensten, </a:t>
            </a:r>
            <a:r>
              <a:rPr lang="nl-NL" sz="3200" b="0" i="0" u="none" strike="noStrike">
                <a:solidFill>
                  <a:srgbClr val="000000"/>
                </a:solidFill>
                <a:effectLst/>
                <a:latin typeface="Arial" panose="020B0604020202020204" pitchFamily="34" charset="0"/>
              </a:rPr>
              <a:t>gegevenslevering en programma’s</a:t>
            </a:r>
            <a:r>
              <a:rPr lang="nl-NL" sz="3200" b="0" i="0">
                <a:solidFill>
                  <a:srgbClr val="000000"/>
                </a:solidFill>
                <a:effectLst/>
                <a:latin typeface="Arial" panose="020B0604020202020204" pitchFamily="34" charset="0"/>
              </a:rPr>
              <a:t>​</a:t>
            </a:r>
          </a:p>
          <a:p>
            <a:pPr fontAlgn="base">
              <a:lnSpc>
                <a:spcPts val="3300"/>
              </a:lnSpc>
            </a:pPr>
            <a:endParaRPr lang="en-US" sz="3200">
              <a:latin typeface="Arial" panose="020B0604020202020204" pitchFamily="34" charset="0"/>
            </a:endParaRPr>
          </a:p>
          <a:p>
            <a:pPr lvl="1" fontAlgn="base">
              <a:lnSpc>
                <a:spcPts val="3300"/>
              </a:lnSpc>
            </a:pPr>
            <a:r>
              <a:rPr lang="nl-NL" sz="3200">
                <a:latin typeface="Arial" panose="020B0604020202020204" pitchFamily="34" charset="0"/>
              </a:rPr>
              <a:t>Gegevens van de eigen bibliotheekorganisatie en bibliotheekvestigingen</a:t>
            </a:r>
            <a:r>
              <a:rPr lang="en-US" sz="3200">
                <a:latin typeface="Arial" panose="020B0604020202020204" pitchFamily="34" charset="0"/>
              </a:rPr>
              <a:t>​</a:t>
            </a:r>
          </a:p>
          <a:p>
            <a:pPr lvl="1" fontAlgn="base">
              <a:lnSpc>
                <a:spcPts val="3300"/>
              </a:lnSpc>
            </a:pPr>
            <a:r>
              <a:rPr lang="nl-NL" sz="3200"/>
              <a:t>Gegevens </a:t>
            </a:r>
            <a:r>
              <a:rPr lang="nl-NL" sz="3200" err="1"/>
              <a:t>specifiek</a:t>
            </a:r>
            <a:r>
              <a:rPr lang="nl-NL" sz="3200"/>
              <a:t> voor de Landelijke Digitale Infrastructuur (LDI)</a:t>
            </a:r>
            <a:r>
              <a:rPr lang="en-US" sz="3200"/>
              <a:t>​</a:t>
            </a:r>
          </a:p>
          <a:p>
            <a:pPr lvl="1" fontAlgn="base">
              <a:lnSpc>
                <a:spcPts val="3300"/>
              </a:lnSpc>
            </a:pPr>
            <a:r>
              <a:rPr lang="nl-NL" sz="3200" err="1"/>
              <a:t>Wsob</a:t>
            </a:r>
            <a:r>
              <a:rPr lang="nl-NL" sz="3200"/>
              <a:t>-gegevenslevering</a:t>
            </a:r>
            <a:r>
              <a:rPr lang="en-US" sz="3200"/>
              <a:t>​</a:t>
            </a:r>
          </a:p>
          <a:p>
            <a:pPr lvl="1" fontAlgn="base">
              <a:lnSpc>
                <a:spcPts val="3300"/>
              </a:lnSpc>
            </a:pPr>
            <a:r>
              <a:rPr lang="nl-NL" sz="3200"/>
              <a:t>Datatheek</a:t>
            </a:r>
            <a:r>
              <a:rPr lang="en-US" sz="3200"/>
              <a:t>​</a:t>
            </a:r>
          </a:p>
          <a:p>
            <a:pPr lvl="1">
              <a:lnSpc>
                <a:spcPts val="3300"/>
              </a:lnSpc>
            </a:pPr>
            <a:r>
              <a:rPr lang="nl-NL" sz="3200" err="1">
                <a:latin typeface="Arial"/>
                <a:cs typeface="Arial"/>
              </a:rPr>
              <a:t>WaaS</a:t>
            </a:r>
            <a:r>
              <a:rPr lang="nl-NL" sz="3200">
                <a:latin typeface="Arial"/>
                <a:cs typeface="Arial"/>
              </a:rPr>
              <a:t> (als je gebruikt maakt van </a:t>
            </a:r>
            <a:r>
              <a:rPr lang="nl-NL" sz="3200" err="1">
                <a:latin typeface="Arial"/>
                <a:cs typeface="Arial"/>
              </a:rPr>
              <a:t>WaaS</a:t>
            </a:r>
            <a:r>
              <a:rPr lang="nl-NL" sz="3200">
                <a:latin typeface="Arial"/>
                <a:cs typeface="Arial"/>
              </a:rPr>
              <a:t>)</a:t>
            </a:r>
            <a:endParaRPr lang="en-US" sz="3200">
              <a:latin typeface="Arial"/>
              <a:cs typeface="Arial"/>
            </a:endParaRPr>
          </a:p>
          <a:p>
            <a:pPr marL="360680" lvl="1" indent="0" fontAlgn="base">
              <a:lnSpc>
                <a:spcPts val="3300"/>
              </a:lnSpc>
              <a:buNone/>
            </a:pPr>
            <a:endParaRPr lang="en-US" sz="3200"/>
          </a:p>
          <a:p>
            <a:pPr lvl="1" fontAlgn="base">
              <a:lnSpc>
                <a:spcPts val="3300"/>
              </a:lnSpc>
            </a:pPr>
            <a:r>
              <a:rPr lang="nl-NL" sz="3200">
                <a:latin typeface="Arial" panose="020B0604020202020204" pitchFamily="34" charset="0"/>
              </a:rPr>
              <a:t>Activiteitenaanbod van de bibliotheek</a:t>
            </a:r>
            <a:r>
              <a:rPr lang="en-US" sz="3200">
                <a:latin typeface="Arial" panose="020B0604020202020204" pitchFamily="34" charset="0"/>
              </a:rPr>
              <a:t>​</a:t>
            </a:r>
          </a:p>
          <a:p>
            <a:pPr lvl="1" fontAlgn="base">
              <a:lnSpc>
                <a:spcPts val="3300"/>
              </a:lnSpc>
            </a:pPr>
            <a:r>
              <a:rPr lang="nl-NL" sz="3200"/>
              <a:t>In het kader van de subsidieregeling Belastingdienst en dienst Toeslagen</a:t>
            </a:r>
            <a:r>
              <a:rPr lang="en-US" sz="3200"/>
              <a:t>​</a:t>
            </a:r>
          </a:p>
          <a:p>
            <a:pPr lvl="1" fontAlgn="base">
              <a:lnSpc>
                <a:spcPts val="3300"/>
              </a:lnSpc>
            </a:pPr>
            <a:r>
              <a:rPr lang="nl-NL" sz="3200" err="1"/>
              <a:t>IDO’s</a:t>
            </a:r>
            <a:r>
              <a:rPr lang="nl-NL" sz="3200"/>
              <a:t>​</a:t>
            </a:r>
          </a:p>
          <a:p>
            <a:pPr lvl="1" fontAlgn="base">
              <a:lnSpc>
                <a:spcPts val="3300"/>
              </a:lnSpc>
            </a:pPr>
            <a:r>
              <a:rPr lang="nl-NL" sz="3200" err="1"/>
              <a:t>BoekStart</a:t>
            </a:r>
            <a:r>
              <a:rPr lang="nl-NL" sz="3200"/>
              <a:t>​ voor </a:t>
            </a:r>
            <a:r>
              <a:rPr lang="nl-NL" sz="3200">
                <a:solidFill>
                  <a:srgbClr val="FF7320"/>
                </a:solidFill>
                <a:latin typeface="arial" panose="020B0604020202020204" pitchFamily="34" charset="0"/>
                <a:hlinkClick r:id="rId2"/>
              </a:rPr>
              <a:t>www.boekstart.nl/waar-is-boekstart</a:t>
            </a:r>
            <a:endParaRPr lang="nl-NL" sz="3200">
              <a:solidFill>
                <a:srgbClr val="FF7320"/>
              </a:solidFill>
              <a:latin typeface="arial" panose="020B0604020202020204" pitchFamily="34" charset="0"/>
            </a:endParaRPr>
          </a:p>
          <a:p>
            <a:pPr marL="457200" indent="-457200">
              <a:lnSpc>
                <a:spcPct val="115000"/>
              </a:lnSpc>
              <a:spcAft>
                <a:spcPts val="1600"/>
              </a:spcAft>
              <a:buFont typeface="Arial"/>
              <a:buChar char="•"/>
            </a:pPr>
            <a:r>
              <a:rPr lang="nl-NL" sz="3200" kern="100">
                <a:solidFill>
                  <a:schemeClr val="tx1"/>
                </a:solidFill>
                <a:latin typeface="arial"/>
                <a:ea typeface="Aptos" panose="020B0004020202020204" pitchFamily="34" charset="0"/>
                <a:cs typeface="Times New Roman"/>
              </a:rPr>
              <a:t>Opname van </a:t>
            </a:r>
            <a:r>
              <a:rPr lang="nl-NL" sz="3200" kern="100" err="1">
                <a:solidFill>
                  <a:schemeClr val="tx1"/>
                </a:solidFill>
                <a:latin typeface="arial"/>
                <a:ea typeface="Aptos" panose="020B0004020202020204" pitchFamily="34" charset="0"/>
                <a:cs typeface="Times New Roman"/>
              </a:rPr>
              <a:t>dBos</a:t>
            </a:r>
            <a:r>
              <a:rPr lang="nl-NL" sz="3200" kern="100">
                <a:solidFill>
                  <a:schemeClr val="tx1"/>
                </a:solidFill>
                <a:latin typeface="arial"/>
                <a:ea typeface="Aptos" panose="020B0004020202020204" pitchFamily="34" charset="0"/>
                <a:cs typeface="Times New Roman"/>
              </a:rPr>
              <a:t>- en schoolbibliotheken in Wijzer voor bestelproces van NBD </a:t>
            </a:r>
            <a:r>
              <a:rPr lang="nl-NL" sz="3200" kern="100" err="1">
                <a:solidFill>
                  <a:schemeClr val="tx1"/>
                </a:solidFill>
                <a:latin typeface="arial"/>
                <a:ea typeface="Aptos" panose="020B0004020202020204" pitchFamily="34" charset="0"/>
                <a:cs typeface="Times New Roman"/>
              </a:rPr>
              <a:t>Biblion</a:t>
            </a:r>
            <a:r>
              <a:rPr lang="nl-NL" sz="3200" kern="100">
                <a:solidFill>
                  <a:schemeClr val="tx1"/>
                </a:solidFill>
                <a:latin typeface="arial"/>
                <a:ea typeface="Aptos" panose="020B0004020202020204" pitchFamily="34" charset="0"/>
                <a:cs typeface="Times New Roman"/>
              </a:rPr>
              <a:t>, Bibliotheekmonitor, Datatheek en leenrechtvergoeding.</a:t>
            </a:r>
          </a:p>
          <a:p>
            <a:endParaRPr lang="nl-NL"/>
          </a:p>
        </p:txBody>
      </p:sp>
      <p:sp>
        <p:nvSpPr>
          <p:cNvPr id="5" name="Tijdelijke aanduiding voor tekst 4">
            <a:extLst>
              <a:ext uri="{FF2B5EF4-FFF2-40B4-BE49-F238E27FC236}">
                <a16:creationId xmlns:a16="http://schemas.microsoft.com/office/drawing/2014/main" id="{41D189AA-D347-C735-E543-D3A9C62EFF31}"/>
              </a:ext>
            </a:extLst>
          </p:cNvPr>
          <p:cNvSpPr>
            <a:spLocks noGrp="1"/>
          </p:cNvSpPr>
          <p:nvPr>
            <p:ph type="body" sz="quarter" idx="15"/>
          </p:nvPr>
        </p:nvSpPr>
        <p:spPr/>
        <p:txBody>
          <a:bodyPr/>
          <a:lstStyle/>
          <a:p>
            <a:endParaRPr lang="nl-NL"/>
          </a:p>
        </p:txBody>
      </p:sp>
    </p:spTree>
    <p:extLst>
      <p:ext uri="{BB962C8B-B14F-4D97-AF65-F5344CB8AC3E}">
        <p14:creationId xmlns:p14="http://schemas.microsoft.com/office/powerpoint/2010/main" val="7910942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372736-9ADD-449A-2A86-A8E6F7F37B49}"/>
            </a:ext>
          </a:extLst>
        </p:cNvPr>
        <p:cNvGrpSpPr/>
        <p:nvPr/>
      </p:nvGrpSpPr>
      <p:grpSpPr>
        <a:xfrm>
          <a:off x="0" y="0"/>
          <a:ext cx="0" cy="0"/>
          <a:chOff x="0" y="0"/>
          <a:chExt cx="0" cy="0"/>
        </a:xfrm>
      </p:grpSpPr>
      <p:sp>
        <p:nvSpPr>
          <p:cNvPr id="6" name="Tijdelijke aanduiding voor tekst 5">
            <a:extLst>
              <a:ext uri="{FF2B5EF4-FFF2-40B4-BE49-F238E27FC236}">
                <a16:creationId xmlns:a16="http://schemas.microsoft.com/office/drawing/2014/main" id="{7CAEECAC-A97C-BCBD-3468-2FD670181687}"/>
              </a:ext>
            </a:extLst>
          </p:cNvPr>
          <p:cNvSpPr>
            <a:spLocks noGrp="1"/>
          </p:cNvSpPr>
          <p:nvPr>
            <p:ph type="body" sz="quarter" idx="14"/>
          </p:nvPr>
        </p:nvSpPr>
        <p:spPr/>
        <p:txBody>
          <a:bodyPr/>
          <a:lstStyle/>
          <a:p>
            <a:r>
              <a:rPr lang="nl-NL"/>
              <a:t> Invoerafspraken</a:t>
            </a:r>
          </a:p>
        </p:txBody>
      </p:sp>
      <p:sp>
        <p:nvSpPr>
          <p:cNvPr id="8" name="Tijdelijke aanduiding voor tekst 7">
            <a:extLst>
              <a:ext uri="{FF2B5EF4-FFF2-40B4-BE49-F238E27FC236}">
                <a16:creationId xmlns:a16="http://schemas.microsoft.com/office/drawing/2014/main" id="{6C5A38D2-B788-51EA-1553-BB023A1727F5}"/>
              </a:ext>
            </a:extLst>
          </p:cNvPr>
          <p:cNvSpPr>
            <a:spLocks noGrp="1"/>
          </p:cNvSpPr>
          <p:nvPr>
            <p:ph type="body" sz="quarter" idx="17"/>
          </p:nvPr>
        </p:nvSpPr>
        <p:spPr/>
        <p:txBody>
          <a:bodyPr/>
          <a:lstStyle/>
          <a:p>
            <a:endParaRPr lang="nl-NL"/>
          </a:p>
        </p:txBody>
      </p:sp>
      <p:sp>
        <p:nvSpPr>
          <p:cNvPr id="9" name="Tijdelijke aanduiding voor tekst 8">
            <a:extLst>
              <a:ext uri="{FF2B5EF4-FFF2-40B4-BE49-F238E27FC236}">
                <a16:creationId xmlns:a16="http://schemas.microsoft.com/office/drawing/2014/main" id="{925E174B-6025-0C42-5CC7-E3E3899767F6}"/>
              </a:ext>
            </a:extLst>
          </p:cNvPr>
          <p:cNvSpPr>
            <a:spLocks noGrp="1"/>
          </p:cNvSpPr>
          <p:nvPr>
            <p:ph type="body" sz="quarter" idx="19"/>
          </p:nvPr>
        </p:nvSpPr>
        <p:spPr/>
        <p:txBody>
          <a:bodyPr/>
          <a:lstStyle/>
          <a:p>
            <a:r>
              <a:rPr lang="nl-NL" b="0"/>
              <a:t>Tips</a:t>
            </a:r>
          </a:p>
          <a:p>
            <a:endParaRPr lang="nl-NL" b="0"/>
          </a:p>
        </p:txBody>
      </p:sp>
      <p:sp>
        <p:nvSpPr>
          <p:cNvPr id="12" name="Tijdelijke aanduiding voor tekst 1">
            <a:extLst>
              <a:ext uri="{FF2B5EF4-FFF2-40B4-BE49-F238E27FC236}">
                <a16:creationId xmlns:a16="http://schemas.microsoft.com/office/drawing/2014/main" id="{8AA68D13-139D-12E1-D9B7-D0D5E62D484D}"/>
              </a:ext>
            </a:extLst>
          </p:cNvPr>
          <p:cNvSpPr>
            <a:spLocks noGrp="1"/>
          </p:cNvSpPr>
          <p:nvPr>
            <p:ph type="body" idx="13"/>
          </p:nvPr>
        </p:nvSpPr>
        <p:spPr>
          <a:xfrm>
            <a:off x="2656748" y="2772000"/>
            <a:ext cx="8995493" cy="9224715"/>
          </a:xfrm>
        </p:spPr>
        <p:txBody>
          <a:bodyPr lIns="50800" tIns="50800" rIns="50800" bIns="50800" numCol="1" spcCol="917282" anchor="t">
            <a:normAutofit/>
          </a:bodyPr>
          <a:lstStyle/>
          <a:p>
            <a:endParaRPr lang="nl-NL"/>
          </a:p>
          <a:p>
            <a:r>
              <a:rPr lang="nl-NL"/>
              <a:t>De belangrijkste invoerafspraken op een rij:</a:t>
            </a:r>
          </a:p>
          <a:p>
            <a:endParaRPr lang="nl-NL"/>
          </a:p>
          <a:p>
            <a:r>
              <a:rPr lang="nl-NL"/>
              <a:t>LDI</a:t>
            </a:r>
          </a:p>
          <a:p>
            <a:r>
              <a:rPr lang="nl-NL"/>
              <a:t>WSOB</a:t>
            </a:r>
          </a:p>
          <a:p>
            <a:r>
              <a:rPr lang="nl-NL"/>
              <a:t>Basisvaardigheden en LLO</a:t>
            </a:r>
          </a:p>
          <a:p>
            <a:r>
              <a:rPr lang="nl-NL"/>
              <a:t>Educatie: Boekstart en </a:t>
            </a:r>
            <a:r>
              <a:rPr lang="nl-NL" err="1"/>
              <a:t>dBos</a:t>
            </a:r>
            <a:endParaRPr lang="nl-NL"/>
          </a:p>
          <a:p>
            <a:endParaRPr lang="nl-NL"/>
          </a:p>
          <a:p>
            <a:endParaRPr lang="nl-NL"/>
          </a:p>
          <a:p>
            <a:r>
              <a:rPr lang="nl-NL"/>
              <a:t>Uitgebreidere  uitleg op: </a:t>
            </a:r>
            <a:r>
              <a:rPr lang="nl-NL" err="1"/>
              <a:t>Bnetwerk</a:t>
            </a:r>
            <a:endParaRPr lang="nl-NL"/>
          </a:p>
          <a:p>
            <a:endParaRPr lang="nl-NL"/>
          </a:p>
          <a:p>
            <a:endParaRPr lang="nl-NL"/>
          </a:p>
          <a:p>
            <a:r>
              <a:rPr lang="nl-NL"/>
              <a:t>In de volgende sheets een eerste aanzet, informatie komt gedeeltelijk vanaf gidsvoornederland.nl en kan nog  gebaseerd zijn op G!DS</a:t>
            </a:r>
          </a:p>
          <a:p>
            <a:endParaRPr lang="nl-NL"/>
          </a:p>
          <a:p>
            <a:endParaRPr lang="nl-NL"/>
          </a:p>
          <a:p>
            <a:r>
              <a:rPr lang="nl-NL"/>
              <a:t>Informatie op </a:t>
            </a:r>
            <a:r>
              <a:rPr lang="nl-NL" err="1"/>
              <a:t>Bnetwerk</a:t>
            </a:r>
            <a:r>
              <a:rPr lang="nl-NL"/>
              <a:t> en deze presentatie is voor 1 mei 2025 gereed.</a:t>
            </a:r>
          </a:p>
          <a:p>
            <a:pPr marL="457200" indent="-457200">
              <a:buChar char="-"/>
            </a:pPr>
            <a:endParaRPr lang="nl-NL"/>
          </a:p>
          <a:p>
            <a:endParaRPr lang="nl-NL"/>
          </a:p>
          <a:p>
            <a:endParaRPr lang="nl-NL"/>
          </a:p>
          <a:p>
            <a:endParaRPr lang="nl-NL"/>
          </a:p>
          <a:p>
            <a:endParaRPr lang="nl-NL"/>
          </a:p>
        </p:txBody>
      </p:sp>
    </p:spTree>
    <p:extLst>
      <p:ext uri="{BB962C8B-B14F-4D97-AF65-F5344CB8AC3E}">
        <p14:creationId xmlns:p14="http://schemas.microsoft.com/office/powerpoint/2010/main" val="57180702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9CA8D2F-E36E-2D48-B8B2-5B160B4A07F7}"/>
              </a:ext>
            </a:extLst>
          </p:cNvPr>
          <p:cNvSpPr>
            <a:spLocks noGrp="1"/>
          </p:cNvSpPr>
          <p:nvPr>
            <p:ph type="body" sz="quarter" idx="14"/>
          </p:nvPr>
        </p:nvSpPr>
        <p:spPr/>
        <p:txBody>
          <a:bodyPr/>
          <a:lstStyle/>
          <a:p>
            <a:r>
              <a:rPr lang="nl-NL"/>
              <a:t>LDI</a:t>
            </a:r>
          </a:p>
        </p:txBody>
      </p:sp>
      <p:sp>
        <p:nvSpPr>
          <p:cNvPr id="3" name="Tijdelijke aanduiding voor tekst 2">
            <a:extLst>
              <a:ext uri="{FF2B5EF4-FFF2-40B4-BE49-F238E27FC236}">
                <a16:creationId xmlns:a16="http://schemas.microsoft.com/office/drawing/2014/main" id="{0B1335E5-13AC-AB2E-6F5B-704DE855C455}"/>
              </a:ext>
            </a:extLst>
          </p:cNvPr>
          <p:cNvSpPr>
            <a:spLocks noGrp="1"/>
          </p:cNvSpPr>
          <p:nvPr>
            <p:ph type="body" idx="13"/>
          </p:nvPr>
        </p:nvSpPr>
        <p:spPr>
          <a:xfrm>
            <a:off x="2587476" y="2916934"/>
            <a:ext cx="15880793" cy="9511621"/>
          </a:xfrm>
        </p:spPr>
        <p:txBody>
          <a:bodyPr lIns="50800" tIns="50800" rIns="50800" bIns="50800" numCol="1" spcCol="917282" anchor="t">
            <a:normAutofit/>
          </a:bodyPr>
          <a:lstStyle/>
          <a:p>
            <a:pPr algn="l">
              <a:spcAft>
                <a:spcPts val="750"/>
              </a:spcAft>
            </a:pPr>
            <a:endParaRPr lang="nl-NL" b="0" i="0">
              <a:solidFill>
                <a:srgbClr val="505450"/>
              </a:solidFill>
              <a:effectLst/>
              <a:latin typeface="arial" panose="020B0604020202020204" pitchFamily="34" charset="0"/>
            </a:endParaRPr>
          </a:p>
          <a:p>
            <a:pPr algn="l">
              <a:spcAft>
                <a:spcPts val="750"/>
              </a:spcAft>
            </a:pPr>
            <a:r>
              <a:rPr lang="nl-NL" b="0" i="0">
                <a:solidFill>
                  <a:srgbClr val="505450"/>
                </a:solidFill>
                <a:effectLst/>
                <a:latin typeface="arial" panose="020B0604020202020204" pitchFamily="34" charset="0"/>
              </a:rPr>
              <a:t>Wijzer is het basisbestand voor de openbare bibliotheken. Dit houdt in dat </a:t>
            </a:r>
            <a:r>
              <a:rPr lang="nl-NL" b="0" i="0" err="1">
                <a:solidFill>
                  <a:srgbClr val="505450"/>
                </a:solidFill>
                <a:effectLst/>
                <a:latin typeface="arial" panose="020B0604020202020204" pitchFamily="34" charset="0"/>
              </a:rPr>
              <a:t>èlke</a:t>
            </a:r>
            <a:r>
              <a:rPr lang="nl-NL" b="0" i="0">
                <a:solidFill>
                  <a:srgbClr val="505450"/>
                </a:solidFill>
                <a:effectLst/>
                <a:latin typeface="arial" panose="020B0604020202020204" pitchFamily="34" charset="0"/>
              </a:rPr>
              <a:t> bibliotheeklocatie in Nederland in Wijzer is opgenomen.</a:t>
            </a:r>
          </a:p>
          <a:p>
            <a:pPr algn="l">
              <a:spcAft>
                <a:spcPts val="750"/>
              </a:spcAft>
            </a:pPr>
            <a:br>
              <a:rPr lang="nl-NL" b="0" i="0">
                <a:solidFill>
                  <a:srgbClr val="505450"/>
                </a:solidFill>
                <a:effectLst/>
                <a:latin typeface="arial" panose="020B0604020202020204" pitchFamily="34" charset="0"/>
              </a:rPr>
            </a:br>
            <a:r>
              <a:rPr lang="nl-NL" b="0" i="0">
                <a:solidFill>
                  <a:srgbClr val="505450"/>
                </a:solidFill>
                <a:effectLst/>
                <a:latin typeface="arial" panose="020B0604020202020204" pitchFamily="34" charset="0"/>
              </a:rPr>
              <a:t>Deze informatie wordt voor tal val doeleinden gebruikt. Wijzer is dan ook gekoppeld aan landelijke digitale infrastructurele systemen als het Datatheek, NBC+ (AZB) en AV/KRS. Aan deze systemen levert Wijzer codes en metatags behorende bij de bibliotheek.</a:t>
            </a:r>
          </a:p>
          <a:p>
            <a:pPr algn="l">
              <a:spcAft>
                <a:spcPts val="750"/>
              </a:spcAft>
            </a:pPr>
            <a:endParaRPr lang="nl-NL" b="0" i="0">
              <a:solidFill>
                <a:srgbClr val="505450"/>
              </a:solidFill>
              <a:effectLst/>
              <a:latin typeface="arial" panose="020B0604020202020204" pitchFamily="34" charset="0"/>
            </a:endParaRPr>
          </a:p>
          <a:p>
            <a:pPr algn="l">
              <a:spcAft>
                <a:spcPts val="750"/>
              </a:spcAft>
            </a:pPr>
            <a:r>
              <a:rPr lang="nl-NL" b="0" i="0">
                <a:solidFill>
                  <a:srgbClr val="505450"/>
                </a:solidFill>
                <a:effectLst/>
                <a:latin typeface="arial" panose="020B0604020202020204" pitchFamily="34" charset="0"/>
              </a:rPr>
              <a:t>Omdat er vaak onduidelijkheden zijn rond een aantal van deze codes en metatags, is er hier uitgewerkt hoe deze </a:t>
            </a:r>
            <a:r>
              <a:rPr lang="nl-NL" b="0" i="0" err="1">
                <a:solidFill>
                  <a:srgbClr val="505450"/>
                </a:solidFill>
                <a:effectLst/>
                <a:latin typeface="arial" panose="020B0604020202020204" pitchFamily="34" charset="0"/>
              </a:rPr>
              <a:t>bedrijfskritische</a:t>
            </a:r>
            <a:r>
              <a:rPr lang="nl-NL" b="0" i="0">
                <a:solidFill>
                  <a:srgbClr val="505450"/>
                </a:solidFill>
                <a:effectLst/>
                <a:latin typeface="arial" panose="020B0604020202020204" pitchFamily="34" charset="0"/>
              </a:rPr>
              <a:t> informatie ingevoerd en bijgehouden moet worden.</a:t>
            </a:r>
          </a:p>
          <a:p>
            <a:pPr algn="l">
              <a:spcAft>
                <a:spcPts val="750"/>
              </a:spcAft>
            </a:pPr>
            <a:endParaRPr lang="nl-NL">
              <a:solidFill>
                <a:srgbClr val="505450"/>
              </a:solidFill>
              <a:latin typeface="arial" panose="020B0604020202020204" pitchFamily="34" charset="0"/>
            </a:endParaRPr>
          </a:p>
          <a:p>
            <a:pPr algn="l">
              <a:spcAft>
                <a:spcPts val="750"/>
              </a:spcAft>
            </a:pPr>
            <a:r>
              <a:rPr lang="nl-NL" b="0" i="0">
                <a:solidFill>
                  <a:srgbClr val="505450"/>
                </a:solidFill>
                <a:effectLst/>
                <a:latin typeface="arial" panose="020B0604020202020204" pitchFamily="34" charset="0"/>
              </a:rPr>
              <a:t>Deze handleiding helpt je meer inzicht te krijgen in wat de coderingen precies zijn en waarom ze in Wijzer ingevoerd moeten worden. Ook leggen we uit hoe je om moet gaan met bijvoorbeeld het toevoegen van nieuwe bibliotheeklocaties of het doorvoeren van wijzigingen die plaatsvinden tijdens een fusietraject.</a:t>
            </a:r>
          </a:p>
          <a:p>
            <a:pPr>
              <a:spcAft>
                <a:spcPts val="750"/>
              </a:spcAft>
            </a:pPr>
            <a:endParaRPr lang="nl-NL">
              <a:solidFill>
                <a:srgbClr val="505450"/>
              </a:solidFill>
              <a:latin typeface="arial" panose="020B0604020202020204" pitchFamily="34" charset="0"/>
            </a:endParaRPr>
          </a:p>
          <a:p>
            <a:pPr>
              <a:spcAft>
                <a:spcPts val="750"/>
              </a:spcAft>
            </a:pPr>
            <a:r>
              <a:rPr lang="nl-NL">
                <a:solidFill>
                  <a:schemeClr val="accent1"/>
                </a:solidFill>
                <a:latin typeface="arial"/>
              </a:rPr>
              <a:t>Wijzer: bij bibliotheekformat zijn alle velden 'verplicht' omdat ze gebruikt worden, voor LDI, WSOB of </a:t>
            </a:r>
            <a:r>
              <a:rPr lang="nl-NL" err="1">
                <a:solidFill>
                  <a:schemeClr val="accent1"/>
                </a:solidFill>
                <a:latin typeface="arial"/>
              </a:rPr>
              <a:t>WaaS</a:t>
            </a:r>
            <a:endParaRPr lang="nl-NL" err="1">
              <a:solidFill>
                <a:schemeClr val="accent1"/>
              </a:solidFill>
              <a:latin typeface="arial" panose="020B0604020202020204" pitchFamily="34" charset="0"/>
            </a:endParaRPr>
          </a:p>
          <a:p>
            <a:pPr>
              <a:spcAft>
                <a:spcPts val="750"/>
              </a:spcAft>
            </a:pPr>
            <a:endParaRPr lang="nl-NL">
              <a:solidFill>
                <a:srgbClr val="505450"/>
              </a:solidFill>
              <a:latin typeface="arial" panose="020B0604020202020204" pitchFamily="34" charset="0"/>
            </a:endParaRPr>
          </a:p>
        </p:txBody>
      </p:sp>
      <p:sp>
        <p:nvSpPr>
          <p:cNvPr id="4" name="Tijdelijke aanduiding voor tekst 3">
            <a:extLst>
              <a:ext uri="{FF2B5EF4-FFF2-40B4-BE49-F238E27FC236}">
                <a16:creationId xmlns:a16="http://schemas.microsoft.com/office/drawing/2014/main" id="{B117A001-3327-F3FF-E7FA-C2276CCCB49D}"/>
              </a:ext>
            </a:extLst>
          </p:cNvPr>
          <p:cNvSpPr>
            <a:spLocks noGrp="1"/>
          </p:cNvSpPr>
          <p:nvPr>
            <p:ph type="body" sz="quarter" idx="16"/>
          </p:nvPr>
        </p:nvSpPr>
        <p:spPr/>
        <p:txBody>
          <a:bodyPr/>
          <a:lstStyle/>
          <a:p>
            <a:endParaRPr lang="nl-NL"/>
          </a:p>
        </p:txBody>
      </p:sp>
      <p:sp>
        <p:nvSpPr>
          <p:cNvPr id="5" name="Tijdelijke aanduiding voor tekst 4">
            <a:extLst>
              <a:ext uri="{FF2B5EF4-FFF2-40B4-BE49-F238E27FC236}">
                <a16:creationId xmlns:a16="http://schemas.microsoft.com/office/drawing/2014/main" id="{9581561F-33A7-8624-73AB-C31C51C886BD}"/>
              </a:ext>
            </a:extLst>
          </p:cNvPr>
          <p:cNvSpPr>
            <a:spLocks noGrp="1"/>
          </p:cNvSpPr>
          <p:nvPr>
            <p:ph type="body" sz="quarter" idx="15"/>
          </p:nvPr>
        </p:nvSpPr>
        <p:spPr/>
        <p:txBody>
          <a:bodyPr/>
          <a:lstStyle/>
          <a:p>
            <a:endParaRPr lang="nl-NL"/>
          </a:p>
        </p:txBody>
      </p:sp>
    </p:spTree>
    <p:extLst>
      <p:ext uri="{BB962C8B-B14F-4D97-AF65-F5344CB8AC3E}">
        <p14:creationId xmlns:p14="http://schemas.microsoft.com/office/powerpoint/2010/main" val="254361904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0FC74-4A65-8F29-610E-524CDE96BE47}"/>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3485602-0271-448B-ED8C-831E3294D260}"/>
              </a:ext>
            </a:extLst>
          </p:cNvPr>
          <p:cNvSpPr>
            <a:spLocks noGrp="1"/>
          </p:cNvSpPr>
          <p:nvPr>
            <p:ph type="body" sz="quarter" idx="14"/>
          </p:nvPr>
        </p:nvSpPr>
        <p:spPr/>
        <p:txBody>
          <a:bodyPr/>
          <a:lstStyle/>
          <a:p>
            <a:r>
              <a:rPr lang="nl-NL"/>
              <a:t>WSOB</a:t>
            </a:r>
          </a:p>
        </p:txBody>
      </p:sp>
      <p:sp>
        <p:nvSpPr>
          <p:cNvPr id="3" name="Tijdelijke aanduiding voor tekst 2">
            <a:extLst>
              <a:ext uri="{FF2B5EF4-FFF2-40B4-BE49-F238E27FC236}">
                <a16:creationId xmlns:a16="http://schemas.microsoft.com/office/drawing/2014/main" id="{43C30DE4-0668-06D3-6E8F-1372B53EC9F2}"/>
              </a:ext>
            </a:extLst>
          </p:cNvPr>
          <p:cNvSpPr>
            <a:spLocks noGrp="1"/>
          </p:cNvSpPr>
          <p:nvPr>
            <p:ph type="body" idx="13"/>
          </p:nvPr>
        </p:nvSpPr>
        <p:spPr>
          <a:xfrm>
            <a:off x="2656748" y="3337558"/>
            <a:ext cx="15811521" cy="7491167"/>
          </a:xfrm>
        </p:spPr>
        <p:txBody>
          <a:bodyPr lIns="50800" tIns="50800" rIns="50800" bIns="50800" numCol="1" spcCol="917282" anchor="t">
            <a:normAutofit/>
          </a:bodyPr>
          <a:lstStyle/>
          <a:p>
            <a:pPr algn="l"/>
            <a:r>
              <a:rPr lang="nl-NL" b="1" i="0">
                <a:solidFill>
                  <a:srgbClr val="FF7320"/>
                </a:solidFill>
                <a:effectLst/>
                <a:latin typeface="arial" panose="020B0604020202020204" pitchFamily="34" charset="0"/>
              </a:rPr>
              <a:t>Gegevenslevering </a:t>
            </a:r>
            <a:r>
              <a:rPr lang="nl-NL" b="1" i="0" err="1">
                <a:solidFill>
                  <a:srgbClr val="FF7320"/>
                </a:solidFill>
                <a:effectLst/>
                <a:latin typeface="arial" panose="020B0604020202020204" pitchFamily="34" charset="0"/>
              </a:rPr>
              <a:t>Wsob</a:t>
            </a:r>
            <a:endParaRPr lang="nl-NL" b="1" i="0">
              <a:solidFill>
                <a:srgbClr val="FF7320"/>
              </a:solidFill>
              <a:effectLst/>
              <a:latin typeface="arial" panose="020B0604020202020204" pitchFamily="34" charset="0"/>
            </a:endParaRPr>
          </a:p>
          <a:p>
            <a:pPr algn="l">
              <a:spcAft>
                <a:spcPts val="750"/>
              </a:spcAft>
            </a:pPr>
            <a:br>
              <a:rPr lang="nl-NL" b="0" i="0">
                <a:solidFill>
                  <a:srgbClr val="505450"/>
                </a:solidFill>
                <a:effectLst/>
                <a:latin typeface="arial" panose="020B0604020202020204" pitchFamily="34" charset="0"/>
              </a:rPr>
            </a:br>
            <a:r>
              <a:rPr lang="nl-NL" b="0" i="0">
                <a:solidFill>
                  <a:srgbClr val="505450"/>
                </a:solidFill>
                <a:effectLst/>
                <a:latin typeface="arial" panose="020B0604020202020204" pitchFamily="34" charset="0"/>
              </a:rPr>
              <a:t>Voor de </a:t>
            </a:r>
            <a:r>
              <a:rPr lang="nl-NL" b="0" i="0" err="1">
                <a:solidFill>
                  <a:srgbClr val="505450"/>
                </a:solidFill>
                <a:effectLst/>
                <a:latin typeface="arial" panose="020B0604020202020204" pitchFamily="34" charset="0"/>
              </a:rPr>
              <a:t>Wsob</a:t>
            </a:r>
            <a:r>
              <a:rPr lang="nl-NL" b="0" i="0">
                <a:solidFill>
                  <a:srgbClr val="505450"/>
                </a:solidFill>
                <a:effectLst/>
                <a:latin typeface="arial" panose="020B0604020202020204" pitchFamily="34" charset="0"/>
              </a:rPr>
              <a:t>-gegevenslevering verzamelt de KB jaarlijks de belangrijkste cijfers over </a:t>
            </a:r>
            <a:r>
              <a:rPr lang="nl-NL">
                <a:solidFill>
                  <a:srgbClr val="505450"/>
                </a:solidFill>
                <a:latin typeface="arial" panose="020B0604020202020204" pitchFamily="34" charset="0"/>
              </a:rPr>
              <a:t>de </a:t>
            </a:r>
            <a:r>
              <a:rPr lang="nl-NL" b="0" i="0">
                <a:solidFill>
                  <a:srgbClr val="505450"/>
                </a:solidFill>
                <a:effectLst/>
                <a:latin typeface="arial" panose="020B0604020202020204" pitchFamily="34" charset="0"/>
              </a:rPr>
              <a:t>openbare bibliotheken. Daarbij worden enkele gegevens opgehaald uit Wijzer. Op deze pagina is te zien om welke gegevens dit precies gaat. De peildatum van deze gegevens is 31 december van het kalenderjaar. Uiteraard is het gewenst om deze gegevens het hele jaar door actueel te houden.</a:t>
            </a:r>
          </a:p>
          <a:p>
            <a:pPr algn="l">
              <a:spcAft>
                <a:spcPts val="750"/>
              </a:spcAft>
            </a:pPr>
            <a:endParaRPr lang="nl-NL" b="0" i="0">
              <a:solidFill>
                <a:srgbClr val="505450"/>
              </a:solidFill>
              <a:effectLst/>
              <a:latin typeface="arial" panose="020B0604020202020204" pitchFamily="34" charset="0"/>
            </a:endParaRPr>
          </a:p>
          <a:p>
            <a:r>
              <a:rPr lang="nl-NL">
                <a:solidFill>
                  <a:schemeClr val="accent1"/>
                </a:solidFill>
              </a:rPr>
              <a:t>Wijzer: bij bibliotheekformat zijn alle velden 'verplicht' omdat ze gebruikt worden, voor LDI, WSOB of </a:t>
            </a:r>
            <a:r>
              <a:rPr lang="nl-NL" err="1">
                <a:solidFill>
                  <a:schemeClr val="accent1"/>
                </a:solidFill>
              </a:rPr>
              <a:t>WaaS</a:t>
            </a:r>
          </a:p>
        </p:txBody>
      </p:sp>
      <p:sp>
        <p:nvSpPr>
          <p:cNvPr id="4" name="Tijdelijke aanduiding voor tekst 3">
            <a:extLst>
              <a:ext uri="{FF2B5EF4-FFF2-40B4-BE49-F238E27FC236}">
                <a16:creationId xmlns:a16="http://schemas.microsoft.com/office/drawing/2014/main" id="{A00E99C1-D033-8CEB-CACC-A1ECB01FFFC1}"/>
              </a:ext>
            </a:extLst>
          </p:cNvPr>
          <p:cNvSpPr>
            <a:spLocks noGrp="1"/>
          </p:cNvSpPr>
          <p:nvPr>
            <p:ph type="body" sz="quarter" idx="16"/>
          </p:nvPr>
        </p:nvSpPr>
        <p:spPr/>
        <p:txBody>
          <a:bodyPr/>
          <a:lstStyle/>
          <a:p>
            <a:endParaRPr lang="nl-NL"/>
          </a:p>
        </p:txBody>
      </p:sp>
      <p:sp>
        <p:nvSpPr>
          <p:cNvPr id="5" name="Tijdelijke aanduiding voor tekst 4">
            <a:extLst>
              <a:ext uri="{FF2B5EF4-FFF2-40B4-BE49-F238E27FC236}">
                <a16:creationId xmlns:a16="http://schemas.microsoft.com/office/drawing/2014/main" id="{4056C97B-8913-EC93-DAA9-CAF2EDA9A8DC}"/>
              </a:ext>
            </a:extLst>
          </p:cNvPr>
          <p:cNvSpPr>
            <a:spLocks noGrp="1"/>
          </p:cNvSpPr>
          <p:nvPr>
            <p:ph type="body" sz="quarter" idx="15"/>
          </p:nvPr>
        </p:nvSpPr>
        <p:spPr/>
        <p:txBody>
          <a:bodyPr/>
          <a:lstStyle/>
          <a:p>
            <a:endParaRPr lang="nl-NL"/>
          </a:p>
        </p:txBody>
      </p:sp>
    </p:spTree>
    <p:extLst>
      <p:ext uri="{BB962C8B-B14F-4D97-AF65-F5344CB8AC3E}">
        <p14:creationId xmlns:p14="http://schemas.microsoft.com/office/powerpoint/2010/main" val="297029999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EEAE4C-98F5-23FC-1B07-EC0669A347BF}"/>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1502F78A-4312-79CD-BB51-2DCCB7168840}"/>
              </a:ext>
            </a:extLst>
          </p:cNvPr>
          <p:cNvSpPr>
            <a:spLocks noGrp="1"/>
          </p:cNvSpPr>
          <p:nvPr>
            <p:ph type="body" sz="quarter" idx="14"/>
          </p:nvPr>
        </p:nvSpPr>
        <p:spPr/>
        <p:txBody>
          <a:bodyPr/>
          <a:lstStyle/>
          <a:p>
            <a:r>
              <a:rPr lang="nl-NL"/>
              <a:t>Bibliotheekwebsites (WaaS)</a:t>
            </a:r>
          </a:p>
        </p:txBody>
      </p:sp>
      <p:sp>
        <p:nvSpPr>
          <p:cNvPr id="3" name="Tijdelijke aanduiding voor tekst 2">
            <a:extLst>
              <a:ext uri="{FF2B5EF4-FFF2-40B4-BE49-F238E27FC236}">
                <a16:creationId xmlns:a16="http://schemas.microsoft.com/office/drawing/2014/main" id="{5ACBCC36-82F3-09F8-B077-FAB0F136D417}"/>
              </a:ext>
            </a:extLst>
          </p:cNvPr>
          <p:cNvSpPr>
            <a:spLocks noGrp="1"/>
          </p:cNvSpPr>
          <p:nvPr>
            <p:ph type="body" idx="13"/>
          </p:nvPr>
        </p:nvSpPr>
        <p:spPr>
          <a:xfrm>
            <a:off x="2656748" y="2869673"/>
            <a:ext cx="15811521" cy="7491167"/>
          </a:xfrm>
        </p:spPr>
        <p:txBody>
          <a:bodyPr lIns="50800" tIns="50800" rIns="50800" bIns="50800" numCol="1" spcCol="917282" anchor="t">
            <a:normAutofit/>
          </a:bodyPr>
          <a:lstStyle/>
          <a:p>
            <a:endParaRPr lang="nl-NL"/>
          </a:p>
          <a:p>
            <a:pPr algn="l">
              <a:spcAft>
                <a:spcPts val="750"/>
              </a:spcAft>
            </a:pPr>
            <a:r>
              <a:rPr lang="nl-NL" b="0" i="0">
                <a:solidFill>
                  <a:srgbClr val="505450"/>
                </a:solidFill>
                <a:effectLst/>
                <a:latin typeface="arial" panose="020B0604020202020204" pitchFamily="34" charset="0"/>
              </a:rPr>
              <a:t>Omdat alle informatie over bibliotheken in Wijzer staat, is het een logische vervolgstap deze informatie ook te koppelen aan de website van de bibliotheek.</a:t>
            </a:r>
          </a:p>
          <a:p>
            <a:pPr algn="l">
              <a:spcAft>
                <a:spcPts val="750"/>
              </a:spcAft>
            </a:pPr>
            <a:r>
              <a:rPr lang="nl-NL" b="0" i="0">
                <a:solidFill>
                  <a:srgbClr val="505450"/>
                </a:solidFill>
                <a:effectLst/>
                <a:latin typeface="arial" panose="020B0604020202020204" pitchFamily="34" charset="0"/>
              </a:rPr>
              <a:t>Bibliotheken die gebruik maken van WaaS (Website as a Service) maken daarmee ook automatisch gebruik van een koppeling op Wijzer. Zo komen de openingstijden die getoond worden op de site uit Wijzer. </a:t>
            </a:r>
          </a:p>
          <a:p>
            <a:pPr algn="l">
              <a:spcAft>
                <a:spcPts val="750"/>
              </a:spcAft>
            </a:pPr>
            <a:r>
              <a:rPr lang="nl-NL" b="0" i="0">
                <a:solidFill>
                  <a:srgbClr val="505450"/>
                </a:solidFill>
                <a:effectLst/>
                <a:latin typeface="arial" panose="020B0604020202020204" pitchFamily="34" charset="0"/>
              </a:rPr>
              <a:t>Ook bibliotheken die geen gebruik maken van de </a:t>
            </a:r>
            <a:r>
              <a:rPr lang="nl-NL" b="0" i="0" err="1">
                <a:solidFill>
                  <a:srgbClr val="505450"/>
                </a:solidFill>
                <a:effectLst/>
                <a:latin typeface="arial" panose="020B0604020202020204" pitchFamily="34" charset="0"/>
              </a:rPr>
              <a:t>WaaS</a:t>
            </a:r>
            <a:r>
              <a:rPr lang="nl-NL" b="0" i="0">
                <a:solidFill>
                  <a:srgbClr val="505450"/>
                </a:solidFill>
                <a:effectLst/>
                <a:latin typeface="arial" panose="020B0604020202020204" pitchFamily="34" charset="0"/>
              </a:rPr>
              <a:t> kunnen uiteraard de gegevens uit Wijzer tonen op hun website.</a:t>
            </a:r>
          </a:p>
          <a:p>
            <a:endParaRPr lang="nl-NL"/>
          </a:p>
        </p:txBody>
      </p:sp>
      <p:sp>
        <p:nvSpPr>
          <p:cNvPr id="4" name="Tijdelijke aanduiding voor tekst 3">
            <a:extLst>
              <a:ext uri="{FF2B5EF4-FFF2-40B4-BE49-F238E27FC236}">
                <a16:creationId xmlns:a16="http://schemas.microsoft.com/office/drawing/2014/main" id="{C87CA799-757B-8955-EFF7-A3F1BBD3C901}"/>
              </a:ext>
            </a:extLst>
          </p:cNvPr>
          <p:cNvSpPr>
            <a:spLocks noGrp="1"/>
          </p:cNvSpPr>
          <p:nvPr>
            <p:ph type="body" sz="quarter" idx="16"/>
          </p:nvPr>
        </p:nvSpPr>
        <p:spPr/>
        <p:txBody>
          <a:bodyPr/>
          <a:lstStyle/>
          <a:p>
            <a:endParaRPr lang="nl-NL"/>
          </a:p>
        </p:txBody>
      </p:sp>
      <p:sp>
        <p:nvSpPr>
          <p:cNvPr id="5" name="Tijdelijke aanduiding voor tekst 4">
            <a:extLst>
              <a:ext uri="{FF2B5EF4-FFF2-40B4-BE49-F238E27FC236}">
                <a16:creationId xmlns:a16="http://schemas.microsoft.com/office/drawing/2014/main" id="{08580376-50F3-33F1-B75B-B7EE136E472F}"/>
              </a:ext>
            </a:extLst>
          </p:cNvPr>
          <p:cNvSpPr>
            <a:spLocks noGrp="1"/>
          </p:cNvSpPr>
          <p:nvPr>
            <p:ph type="body" sz="quarter" idx="15"/>
          </p:nvPr>
        </p:nvSpPr>
        <p:spPr/>
        <p:txBody>
          <a:bodyPr/>
          <a:lstStyle/>
          <a:p>
            <a:endParaRPr lang="nl-NL"/>
          </a:p>
        </p:txBody>
      </p:sp>
    </p:spTree>
    <p:extLst>
      <p:ext uri="{BB962C8B-B14F-4D97-AF65-F5344CB8AC3E}">
        <p14:creationId xmlns:p14="http://schemas.microsoft.com/office/powerpoint/2010/main" val="331484946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E193D-162E-7554-2BD5-5246DE36C09B}"/>
            </a:ext>
          </a:extLst>
        </p:cNvPr>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9DC47D7-729B-8274-2D90-77CC1C0B85CF}"/>
              </a:ext>
            </a:extLst>
          </p:cNvPr>
          <p:cNvSpPr>
            <a:spLocks noGrp="1"/>
          </p:cNvSpPr>
          <p:nvPr>
            <p:ph type="body" sz="quarter" idx="14"/>
          </p:nvPr>
        </p:nvSpPr>
        <p:spPr/>
        <p:txBody>
          <a:bodyPr/>
          <a:lstStyle/>
          <a:p>
            <a:r>
              <a:rPr lang="nl-NL"/>
              <a:t> Boekstart</a:t>
            </a:r>
          </a:p>
        </p:txBody>
      </p:sp>
      <p:sp>
        <p:nvSpPr>
          <p:cNvPr id="3" name="Tijdelijke aanduiding voor tekst 2">
            <a:extLst>
              <a:ext uri="{FF2B5EF4-FFF2-40B4-BE49-F238E27FC236}">
                <a16:creationId xmlns:a16="http://schemas.microsoft.com/office/drawing/2014/main" id="{2F6C94BB-9232-BDBA-00FC-D14CE5F605EB}"/>
              </a:ext>
            </a:extLst>
          </p:cNvPr>
          <p:cNvSpPr>
            <a:spLocks noGrp="1"/>
          </p:cNvSpPr>
          <p:nvPr>
            <p:ph type="body" idx="13"/>
          </p:nvPr>
        </p:nvSpPr>
        <p:spPr>
          <a:xfrm>
            <a:off x="2656748" y="2613641"/>
            <a:ext cx="15811521" cy="9090679"/>
          </a:xfrm>
        </p:spPr>
        <p:txBody>
          <a:bodyPr lIns="50800" tIns="50800" rIns="50800" bIns="50800" numCol="1" spcCol="917282" anchor="t">
            <a:normAutofit fontScale="92500" lnSpcReduction="20000"/>
          </a:bodyPr>
          <a:lstStyle/>
          <a:p>
            <a:endParaRPr lang="nl-NL"/>
          </a:p>
          <a:p>
            <a:pPr algn="l"/>
            <a:r>
              <a:rPr lang="nl-NL" b="1" i="0">
                <a:solidFill>
                  <a:srgbClr val="FF7320"/>
                </a:solidFill>
                <a:effectLst/>
                <a:latin typeface="arial" panose="020B0604020202020204" pitchFamily="34" charset="0"/>
              </a:rPr>
              <a:t>Locaties </a:t>
            </a:r>
            <a:r>
              <a:rPr lang="nl-NL" b="1" i="0" err="1">
                <a:solidFill>
                  <a:srgbClr val="FF7320"/>
                </a:solidFill>
                <a:effectLst/>
                <a:latin typeface="arial" panose="020B0604020202020204" pitchFamily="34" charset="0"/>
              </a:rPr>
              <a:t>BoekStart</a:t>
            </a:r>
            <a:r>
              <a:rPr lang="nl-NL" b="1" i="0">
                <a:solidFill>
                  <a:srgbClr val="FF7320"/>
                </a:solidFill>
                <a:effectLst/>
                <a:latin typeface="arial" panose="020B0604020202020204" pitchFamily="34" charset="0"/>
              </a:rPr>
              <a:t> toevoegen</a:t>
            </a:r>
          </a:p>
          <a:p>
            <a:pPr algn="l">
              <a:spcAft>
                <a:spcPts val="750"/>
              </a:spcAft>
            </a:pPr>
            <a:br>
              <a:rPr lang="nl-NL" b="0" i="0">
                <a:solidFill>
                  <a:srgbClr val="505450"/>
                </a:solidFill>
                <a:effectLst/>
                <a:latin typeface="arial" panose="020B0604020202020204" pitchFamily="34" charset="0"/>
              </a:rPr>
            </a:br>
            <a:r>
              <a:rPr lang="nl-NL" b="0" i="0">
                <a:solidFill>
                  <a:srgbClr val="505450"/>
                </a:solidFill>
                <a:effectLst/>
                <a:latin typeface="arial" panose="020B0604020202020204" pitchFamily="34" charset="0"/>
              </a:rPr>
              <a:t>Locaties van de bibliotheek die </a:t>
            </a:r>
            <a:r>
              <a:rPr lang="nl-NL" b="0" i="0" err="1">
                <a:solidFill>
                  <a:srgbClr val="505450"/>
                </a:solidFill>
                <a:effectLst/>
                <a:latin typeface="arial" panose="020B0604020202020204" pitchFamily="34" charset="0"/>
              </a:rPr>
              <a:t>BoekStart</a:t>
            </a:r>
            <a:r>
              <a:rPr lang="nl-NL" b="0" i="0">
                <a:solidFill>
                  <a:srgbClr val="505450"/>
                </a:solidFill>
                <a:effectLst/>
                <a:latin typeface="arial" panose="020B0604020202020204" pitchFamily="34" charset="0"/>
              </a:rPr>
              <a:t> aanbieden, worden getoond op </a:t>
            </a:r>
            <a:r>
              <a:rPr lang="nl-NL" b="0" i="0" u="none" strike="noStrike">
                <a:solidFill>
                  <a:srgbClr val="FF7320"/>
                </a:solidFill>
                <a:effectLst/>
                <a:latin typeface="arial" panose="020B0604020202020204" pitchFamily="34" charset="0"/>
                <a:hlinkClick r:id="rId2"/>
              </a:rPr>
              <a:t>www.boekstart.nl/waar-is-boekstart</a:t>
            </a:r>
            <a:r>
              <a:rPr lang="nl-NL" b="0" i="0">
                <a:solidFill>
                  <a:srgbClr val="505450"/>
                </a:solidFill>
                <a:effectLst/>
                <a:latin typeface="arial" panose="020B0604020202020204" pitchFamily="34" charset="0"/>
              </a:rPr>
              <a:t>. Je voegt een locatie als volgt toe:</a:t>
            </a:r>
          </a:p>
          <a:p>
            <a:pPr algn="l">
              <a:buFont typeface="+mj-lt"/>
              <a:buAutoNum type="arabicPeriod"/>
            </a:pPr>
            <a:r>
              <a:rPr lang="nl-NL" b="0" i="0">
                <a:solidFill>
                  <a:srgbClr val="505450"/>
                </a:solidFill>
                <a:effectLst/>
                <a:latin typeface="arial" panose="020B0604020202020204" pitchFamily="34" charset="0"/>
              </a:rPr>
              <a:t>Ga naar een bibliotheek in Wijzer</a:t>
            </a:r>
          </a:p>
          <a:p>
            <a:pPr algn="l">
              <a:buFont typeface="+mj-lt"/>
              <a:buAutoNum type="arabicPeriod"/>
            </a:pPr>
            <a:r>
              <a:rPr lang="nl-NL" b="0" i="0">
                <a:solidFill>
                  <a:srgbClr val="505450"/>
                </a:solidFill>
                <a:effectLst/>
                <a:latin typeface="arial" panose="020B0604020202020204" pitchFamily="34" charset="0"/>
              </a:rPr>
              <a:t>Klik links in het menu op ‘Aanbod’ om naar het aanbodoverzicht te gaan</a:t>
            </a:r>
          </a:p>
          <a:p>
            <a:pPr algn="l">
              <a:buFont typeface="+mj-lt"/>
              <a:buAutoNum type="arabicPeriod"/>
            </a:pPr>
            <a:r>
              <a:rPr lang="nl-NL" b="0" i="0">
                <a:solidFill>
                  <a:srgbClr val="505450"/>
                </a:solidFill>
                <a:effectLst/>
                <a:latin typeface="arial" panose="020B0604020202020204" pitchFamily="34" charset="0"/>
              </a:rPr>
              <a:t>Klik op de + om nieuw aanbod aan te maken, kies voor het aanbodtype ‘Programma’ en vink in het veld ‘Programma’s, campagnes’ de trefwoorden aan die van toepassing zijn:</a:t>
            </a:r>
          </a:p>
          <a:p>
            <a:pPr marL="742950" lvl="1" indent="-285750" algn="l">
              <a:buFont typeface="+mj-lt"/>
              <a:buAutoNum type="alphaLcPeriod"/>
            </a:pPr>
            <a:r>
              <a:rPr lang="nl-NL" b="0" i="1" err="1">
                <a:solidFill>
                  <a:srgbClr val="505450"/>
                </a:solidFill>
                <a:effectLst/>
                <a:latin typeface="arial" panose="020B0604020202020204" pitchFamily="34" charset="0"/>
              </a:rPr>
              <a:t>BoekStart</a:t>
            </a:r>
            <a:r>
              <a:rPr lang="nl-NL" b="0" i="1">
                <a:solidFill>
                  <a:srgbClr val="505450"/>
                </a:solidFill>
                <a:effectLst/>
                <a:latin typeface="arial" panose="020B0604020202020204" pitchFamily="34" charset="0"/>
              </a:rPr>
              <a:t> in de Bibliotheek</a:t>
            </a:r>
            <a:endParaRPr lang="nl-NL" b="0" i="0">
              <a:solidFill>
                <a:srgbClr val="505450"/>
              </a:solidFill>
              <a:effectLst/>
              <a:latin typeface="arial" panose="020B0604020202020204" pitchFamily="34" charset="0"/>
            </a:endParaRPr>
          </a:p>
          <a:p>
            <a:pPr marL="742950" lvl="1" indent="-285750" algn="l">
              <a:buFont typeface="+mj-lt"/>
              <a:buAutoNum type="alphaLcPeriod"/>
            </a:pPr>
            <a:r>
              <a:rPr lang="nl-NL" b="0" i="1" err="1">
                <a:solidFill>
                  <a:srgbClr val="505450"/>
                </a:solidFill>
                <a:effectLst/>
                <a:latin typeface="arial" panose="020B0604020202020204" pitchFamily="34" charset="0"/>
              </a:rPr>
              <a:t>BoekStart</a:t>
            </a:r>
            <a:r>
              <a:rPr lang="nl-NL" b="0" i="1">
                <a:solidFill>
                  <a:srgbClr val="505450"/>
                </a:solidFill>
                <a:effectLst/>
                <a:latin typeface="arial" panose="020B0604020202020204" pitchFamily="34" charset="0"/>
              </a:rPr>
              <a:t> in de kinderopvang</a:t>
            </a:r>
            <a:endParaRPr lang="nl-NL" b="0" i="0">
              <a:solidFill>
                <a:srgbClr val="505450"/>
              </a:solidFill>
              <a:effectLst/>
              <a:latin typeface="arial" panose="020B0604020202020204" pitchFamily="34" charset="0"/>
            </a:endParaRPr>
          </a:p>
          <a:p>
            <a:pPr marL="742950" lvl="1" indent="-285750" algn="l">
              <a:buFont typeface="+mj-lt"/>
              <a:buAutoNum type="alphaLcPeriod"/>
            </a:pPr>
            <a:r>
              <a:rPr lang="nl-NL" b="0" i="1" err="1">
                <a:solidFill>
                  <a:srgbClr val="505450"/>
                </a:solidFill>
                <a:effectLst/>
                <a:latin typeface="arial" panose="020B0604020202020204" pitchFamily="34" charset="0"/>
              </a:rPr>
              <a:t>BoekStartcoach</a:t>
            </a:r>
            <a:endParaRPr lang="nl-NL" b="0" i="0">
              <a:solidFill>
                <a:srgbClr val="505450"/>
              </a:solidFill>
              <a:effectLst/>
              <a:latin typeface="arial" panose="020B0604020202020204" pitchFamily="34" charset="0"/>
            </a:endParaRPr>
          </a:p>
          <a:p>
            <a:pPr algn="l">
              <a:spcAft>
                <a:spcPts val="750"/>
              </a:spcAft>
            </a:pPr>
            <a:r>
              <a:rPr lang="nl-NL" b="0" i="0">
                <a:solidFill>
                  <a:srgbClr val="505450"/>
                </a:solidFill>
                <a:effectLst/>
                <a:latin typeface="arial" panose="020B0604020202020204" pitchFamily="34" charset="0"/>
              </a:rPr>
              <a:t>De locatie wordt </a:t>
            </a:r>
            <a:r>
              <a:rPr lang="nl-NL">
                <a:solidFill>
                  <a:srgbClr val="505450"/>
                </a:solidFill>
                <a:latin typeface="arial" panose="020B0604020202020204" pitchFamily="34" charset="0"/>
              </a:rPr>
              <a:t>getoond als in elk geval ‘</a:t>
            </a:r>
            <a:r>
              <a:rPr lang="nl-NL" err="1">
                <a:solidFill>
                  <a:srgbClr val="505450"/>
                </a:solidFill>
                <a:latin typeface="arial" panose="020B0604020202020204" pitchFamily="34" charset="0"/>
              </a:rPr>
              <a:t>BoekStart</a:t>
            </a:r>
            <a:r>
              <a:rPr lang="nl-NL">
                <a:solidFill>
                  <a:srgbClr val="505450"/>
                </a:solidFill>
                <a:latin typeface="arial" panose="020B0604020202020204" pitchFamily="34" charset="0"/>
              </a:rPr>
              <a:t> in de Bibliotheek’ is aangevinkt.</a:t>
            </a:r>
            <a:endParaRPr lang="nl-NL" b="0" i="0">
              <a:solidFill>
                <a:srgbClr val="505450"/>
              </a:solidFill>
              <a:effectLst/>
              <a:latin typeface="arial" panose="020B0604020202020204" pitchFamily="34" charset="0"/>
            </a:endParaRPr>
          </a:p>
          <a:p>
            <a:pPr algn="l">
              <a:buFont typeface="+mj-lt"/>
              <a:buAutoNum type="arabicPeriod" startAt="4"/>
            </a:pPr>
            <a:r>
              <a:rPr lang="nl-NL" b="0" i="0">
                <a:solidFill>
                  <a:srgbClr val="505450"/>
                </a:solidFill>
                <a:effectLst/>
                <a:latin typeface="arial" panose="020B0604020202020204" pitchFamily="34" charset="0"/>
              </a:rPr>
              <a:t>Werkt de bibliotheek </a:t>
            </a:r>
            <a:r>
              <a:rPr lang="nl-NL">
                <a:solidFill>
                  <a:srgbClr val="505450"/>
                </a:solidFill>
                <a:latin typeface="arial" panose="020B0604020202020204" pitchFamily="34" charset="0"/>
              </a:rPr>
              <a:t>voor </a:t>
            </a:r>
            <a:r>
              <a:rPr lang="nl-NL" err="1">
                <a:solidFill>
                  <a:srgbClr val="505450"/>
                </a:solidFill>
                <a:latin typeface="arial" panose="020B0604020202020204" pitchFamily="34" charset="0"/>
              </a:rPr>
              <a:t>BoekStart</a:t>
            </a:r>
            <a:r>
              <a:rPr lang="nl-NL">
                <a:solidFill>
                  <a:srgbClr val="505450"/>
                </a:solidFill>
                <a:latin typeface="arial" panose="020B0604020202020204" pitchFamily="34" charset="0"/>
              </a:rPr>
              <a:t> samen met andere organisaties, vul deze samenwerkingspartners dan in </a:t>
            </a:r>
            <a:r>
              <a:rPr lang="nl-NL" err="1">
                <a:solidFill>
                  <a:srgbClr val="505450"/>
                </a:solidFill>
                <a:latin typeface="arial" panose="020B0604020202020204" pitchFamily="34" charset="0"/>
              </a:rPr>
              <a:t>in</a:t>
            </a:r>
            <a:r>
              <a:rPr lang="nl-NL">
                <a:solidFill>
                  <a:srgbClr val="505450"/>
                </a:solidFill>
                <a:latin typeface="arial" panose="020B0604020202020204" pitchFamily="34" charset="0"/>
              </a:rPr>
              <a:t> het veld ‘Samenwerkingspartners’ in hetzelfde aanbod. Via de drie puntjes bij dit veld kunnen meerdere samenwerkingspartners worden toegevoegd.</a:t>
            </a:r>
            <a:endParaRPr lang="nl-NL" b="0" i="0">
              <a:solidFill>
                <a:srgbClr val="505450"/>
              </a:solidFill>
              <a:effectLst/>
              <a:latin typeface="arial" panose="020B0604020202020204" pitchFamily="34" charset="0"/>
            </a:endParaRPr>
          </a:p>
          <a:p>
            <a:pPr algn="l">
              <a:buFont typeface="+mj-lt"/>
              <a:buAutoNum type="arabicPeriod" startAt="4"/>
            </a:pPr>
            <a:r>
              <a:rPr lang="nl-NL" b="0" i="0">
                <a:solidFill>
                  <a:srgbClr val="505450"/>
                </a:solidFill>
                <a:effectLst/>
                <a:latin typeface="arial" panose="020B0604020202020204" pitchFamily="34" charset="0"/>
              </a:rPr>
              <a:t>Uiteindelijk wordt op de </a:t>
            </a:r>
            <a:r>
              <a:rPr lang="nl-NL" err="1">
                <a:solidFill>
                  <a:srgbClr val="505450"/>
                </a:solidFill>
                <a:latin typeface="arial" panose="020B0604020202020204" pitchFamily="34" charset="0"/>
              </a:rPr>
              <a:t>BoekStart</a:t>
            </a:r>
            <a:r>
              <a:rPr lang="nl-NL">
                <a:solidFill>
                  <a:srgbClr val="505450"/>
                </a:solidFill>
                <a:latin typeface="arial" panose="020B0604020202020204" pitchFamily="34" charset="0"/>
              </a:rPr>
              <a:t>-website g</a:t>
            </a:r>
            <a:r>
              <a:rPr lang="nl-NL" b="0" i="0">
                <a:solidFill>
                  <a:srgbClr val="505450"/>
                </a:solidFill>
                <a:effectLst/>
                <a:latin typeface="arial" panose="020B0604020202020204" pitchFamily="34" charset="0"/>
              </a:rPr>
              <a:t>etoond (mits ingevuld): de contactgegevens, de link naar de eigen website over </a:t>
            </a:r>
            <a:r>
              <a:rPr lang="nl-NL" b="0" i="0" err="1">
                <a:solidFill>
                  <a:srgbClr val="505450"/>
                </a:solidFill>
                <a:effectLst/>
                <a:latin typeface="arial" panose="020B0604020202020204" pitchFamily="34" charset="0"/>
              </a:rPr>
              <a:t>BoekStart</a:t>
            </a:r>
            <a:r>
              <a:rPr lang="nl-NL" b="0" i="0">
                <a:solidFill>
                  <a:srgbClr val="505450"/>
                </a:solidFill>
                <a:effectLst/>
                <a:latin typeface="arial" panose="020B0604020202020204" pitchFamily="34" charset="0"/>
              </a:rPr>
              <a:t>, de </a:t>
            </a:r>
            <a:r>
              <a:rPr lang="nl-NL" b="0" i="0" err="1">
                <a:solidFill>
                  <a:srgbClr val="505450"/>
                </a:solidFill>
                <a:effectLst/>
                <a:latin typeface="arial" panose="020B0604020202020204" pitchFamily="34" charset="0"/>
              </a:rPr>
              <a:t>BoekStartsoort</a:t>
            </a:r>
            <a:r>
              <a:rPr lang="nl-NL" b="0" i="0">
                <a:solidFill>
                  <a:srgbClr val="505450"/>
                </a:solidFill>
                <a:effectLst/>
                <a:latin typeface="arial" panose="020B0604020202020204" pitchFamily="34" charset="0"/>
              </a:rPr>
              <a:t>, de samenwerkingspartners en de aanwezigheid van een </a:t>
            </a:r>
            <a:r>
              <a:rPr lang="nl-NL" b="0" i="0" err="1">
                <a:solidFill>
                  <a:srgbClr val="505450"/>
                </a:solidFill>
                <a:effectLst/>
                <a:latin typeface="arial" panose="020B0604020202020204" pitchFamily="34" charset="0"/>
              </a:rPr>
              <a:t>BoekStartcoach</a:t>
            </a:r>
            <a:r>
              <a:rPr lang="nl-NL" b="0" i="0">
                <a:solidFill>
                  <a:srgbClr val="505450"/>
                </a:solidFill>
                <a:effectLst/>
                <a:latin typeface="arial" panose="020B0604020202020204" pitchFamily="34" charset="0"/>
              </a:rPr>
              <a:t>.</a:t>
            </a:r>
          </a:p>
          <a:p>
            <a:pPr algn="l">
              <a:buFont typeface="+mj-lt"/>
              <a:buAutoNum type="arabicPeriod" startAt="4"/>
            </a:pPr>
            <a:r>
              <a:rPr lang="nl-NL" b="1" i="0">
                <a:solidFill>
                  <a:srgbClr val="505450"/>
                </a:solidFill>
                <a:effectLst/>
                <a:latin typeface="arial" panose="020B0604020202020204" pitchFamily="34" charset="0"/>
              </a:rPr>
              <a:t>LET OP:</a:t>
            </a:r>
            <a:r>
              <a:rPr lang="nl-NL" b="0" i="0">
                <a:solidFill>
                  <a:srgbClr val="505450"/>
                </a:solidFill>
                <a:effectLst/>
                <a:latin typeface="arial" panose="020B0604020202020204" pitchFamily="34" charset="0"/>
              </a:rPr>
              <a:t> Voer bij een locatie die </a:t>
            </a:r>
            <a:r>
              <a:rPr lang="nl-NL" b="0" i="0" err="1">
                <a:solidFill>
                  <a:srgbClr val="505450"/>
                </a:solidFill>
                <a:effectLst/>
                <a:latin typeface="arial" panose="020B0604020202020204" pitchFamily="34" charset="0"/>
              </a:rPr>
              <a:t>BoekStart</a:t>
            </a:r>
            <a:r>
              <a:rPr lang="nl-NL" b="0" i="0">
                <a:solidFill>
                  <a:srgbClr val="505450"/>
                </a:solidFill>
                <a:effectLst/>
                <a:latin typeface="arial" panose="020B0604020202020204" pitchFamily="34" charset="0"/>
              </a:rPr>
              <a:t> aanbiedt slechts één aanbod in met het aanbodtype ‘Programma’ waarin de vinkjes voor </a:t>
            </a:r>
            <a:r>
              <a:rPr lang="nl-NL" err="1">
                <a:solidFill>
                  <a:srgbClr val="505450"/>
                </a:solidFill>
                <a:latin typeface="arial" panose="020B0604020202020204" pitchFamily="34" charset="0"/>
              </a:rPr>
              <a:t>BoekStart</a:t>
            </a:r>
            <a:r>
              <a:rPr lang="nl-NL">
                <a:solidFill>
                  <a:srgbClr val="505450"/>
                </a:solidFill>
                <a:latin typeface="arial" panose="020B0604020202020204" pitchFamily="34" charset="0"/>
              </a:rPr>
              <a:t> in het veld ‘Programma’s, campagnes’ zijn aangevinkt. </a:t>
            </a:r>
            <a:r>
              <a:rPr lang="nl-NL" b="0" i="0">
                <a:solidFill>
                  <a:srgbClr val="505450"/>
                </a:solidFill>
                <a:effectLst/>
                <a:latin typeface="arial" panose="020B0604020202020204" pitchFamily="34" charset="0"/>
              </a:rPr>
              <a:t>Er wordt namelijk slechts één ingevuld aanbod getoond op de website. Biedt de locatie zowel </a:t>
            </a:r>
            <a:r>
              <a:rPr lang="nl-NL" b="0" i="1" err="1">
                <a:solidFill>
                  <a:srgbClr val="505450"/>
                </a:solidFill>
                <a:effectLst/>
                <a:latin typeface="arial" panose="020B0604020202020204" pitchFamily="34" charset="0"/>
              </a:rPr>
              <a:t>BoekStart</a:t>
            </a:r>
            <a:r>
              <a:rPr lang="nl-NL" b="0" i="1">
                <a:solidFill>
                  <a:srgbClr val="505450"/>
                </a:solidFill>
                <a:effectLst/>
                <a:latin typeface="arial" panose="020B0604020202020204" pitchFamily="34" charset="0"/>
              </a:rPr>
              <a:t> in de kinderopvang</a:t>
            </a:r>
            <a:r>
              <a:rPr lang="nl-NL" b="0" i="0">
                <a:solidFill>
                  <a:srgbClr val="505450"/>
                </a:solidFill>
                <a:effectLst/>
                <a:latin typeface="arial" panose="020B0604020202020204" pitchFamily="34" charset="0"/>
              </a:rPr>
              <a:t> als </a:t>
            </a:r>
            <a:r>
              <a:rPr lang="nl-NL" b="0" i="1" err="1">
                <a:solidFill>
                  <a:srgbClr val="505450"/>
                </a:solidFill>
                <a:effectLst/>
                <a:latin typeface="arial" panose="020B0604020202020204" pitchFamily="34" charset="0"/>
              </a:rPr>
              <a:t>BoekStart</a:t>
            </a:r>
            <a:r>
              <a:rPr lang="nl-NL" b="0" i="1">
                <a:solidFill>
                  <a:srgbClr val="505450"/>
                </a:solidFill>
                <a:effectLst/>
                <a:latin typeface="arial" panose="020B0604020202020204" pitchFamily="34" charset="0"/>
              </a:rPr>
              <a:t> in de Bibliotheek </a:t>
            </a:r>
            <a:r>
              <a:rPr lang="nl-NL" b="0" i="0">
                <a:solidFill>
                  <a:srgbClr val="505450"/>
                </a:solidFill>
                <a:effectLst/>
                <a:latin typeface="arial" panose="020B0604020202020204" pitchFamily="34" charset="0"/>
              </a:rPr>
              <a:t>aan, vink dan beide opties aan.</a:t>
            </a:r>
          </a:p>
          <a:p>
            <a:endParaRPr lang="nl-NL"/>
          </a:p>
          <a:p>
            <a:endParaRPr lang="nl-NL"/>
          </a:p>
        </p:txBody>
      </p:sp>
      <p:sp>
        <p:nvSpPr>
          <p:cNvPr id="4" name="Tijdelijke aanduiding voor tekst 3">
            <a:extLst>
              <a:ext uri="{FF2B5EF4-FFF2-40B4-BE49-F238E27FC236}">
                <a16:creationId xmlns:a16="http://schemas.microsoft.com/office/drawing/2014/main" id="{4A55D0A1-A908-1140-4C9F-6C30317B5D4B}"/>
              </a:ext>
            </a:extLst>
          </p:cNvPr>
          <p:cNvSpPr>
            <a:spLocks noGrp="1"/>
          </p:cNvSpPr>
          <p:nvPr>
            <p:ph type="body" sz="quarter" idx="16"/>
          </p:nvPr>
        </p:nvSpPr>
        <p:spPr/>
        <p:txBody>
          <a:bodyPr/>
          <a:lstStyle/>
          <a:p>
            <a:endParaRPr lang="nl-NL"/>
          </a:p>
        </p:txBody>
      </p:sp>
      <p:sp>
        <p:nvSpPr>
          <p:cNvPr id="5" name="Tijdelijke aanduiding voor tekst 4">
            <a:extLst>
              <a:ext uri="{FF2B5EF4-FFF2-40B4-BE49-F238E27FC236}">
                <a16:creationId xmlns:a16="http://schemas.microsoft.com/office/drawing/2014/main" id="{41638324-4F14-EEFA-23E7-F6C252871A25}"/>
              </a:ext>
            </a:extLst>
          </p:cNvPr>
          <p:cNvSpPr>
            <a:spLocks noGrp="1"/>
          </p:cNvSpPr>
          <p:nvPr>
            <p:ph type="body" sz="quarter" idx="15"/>
          </p:nvPr>
        </p:nvSpPr>
        <p:spPr/>
        <p:txBody>
          <a:bodyPr/>
          <a:lstStyle/>
          <a:p>
            <a:endParaRPr lang="nl-NL"/>
          </a:p>
        </p:txBody>
      </p:sp>
    </p:spTree>
    <p:extLst>
      <p:ext uri="{BB962C8B-B14F-4D97-AF65-F5344CB8AC3E}">
        <p14:creationId xmlns:p14="http://schemas.microsoft.com/office/powerpoint/2010/main" val="298191339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E968C865-773D-1899-51C2-9CF13F0A59C1}"/>
              </a:ext>
            </a:extLst>
          </p:cNvPr>
          <p:cNvSpPr>
            <a:spLocks noGrp="1"/>
          </p:cNvSpPr>
          <p:nvPr>
            <p:ph type="body" sz="quarter" idx="14"/>
          </p:nvPr>
        </p:nvSpPr>
        <p:spPr/>
        <p:txBody>
          <a:bodyPr/>
          <a:lstStyle/>
          <a:p>
            <a:r>
              <a:rPr lang="nl-NL"/>
              <a:t>Basisvaardigheden en leven lang ontwikkelen</a:t>
            </a:r>
          </a:p>
        </p:txBody>
      </p:sp>
      <p:sp>
        <p:nvSpPr>
          <p:cNvPr id="3" name="Tijdelijke aanduiding voor tekst 2">
            <a:extLst>
              <a:ext uri="{FF2B5EF4-FFF2-40B4-BE49-F238E27FC236}">
                <a16:creationId xmlns:a16="http://schemas.microsoft.com/office/drawing/2014/main" id="{AEC063A5-8F60-DC0D-124D-CBA2EFA9F5D4}"/>
              </a:ext>
            </a:extLst>
          </p:cNvPr>
          <p:cNvSpPr>
            <a:spLocks noGrp="1"/>
          </p:cNvSpPr>
          <p:nvPr>
            <p:ph type="body" idx="13"/>
          </p:nvPr>
        </p:nvSpPr>
        <p:spPr>
          <a:xfrm>
            <a:off x="2227234" y="2085395"/>
            <a:ext cx="17912793" cy="10321350"/>
          </a:xfrm>
        </p:spPr>
        <p:txBody>
          <a:bodyPr lIns="50800" tIns="50800" rIns="50800" bIns="50800" numCol="1" spcCol="917282" anchor="t">
            <a:normAutofit fontScale="85000" lnSpcReduction="20000"/>
          </a:bodyPr>
          <a:lstStyle/>
          <a:p>
            <a:r>
              <a:rPr lang="nl-NL" b="1"/>
              <a:t>Activiteiten </a:t>
            </a:r>
            <a:r>
              <a:rPr lang="nl-NL" b="1" err="1"/>
              <a:t>ikv</a:t>
            </a:r>
            <a:r>
              <a:rPr lang="nl-NL" b="1"/>
              <a:t> Samenwerking Belastingdienst en Dienst toeslagen</a:t>
            </a:r>
          </a:p>
          <a:p>
            <a:r>
              <a:rPr lang="nl-NL"/>
              <a:t>Onderwerp: Basisvaardigheden, Leven lang ontwikkelen</a:t>
            </a:r>
          </a:p>
          <a:p>
            <a:r>
              <a:rPr lang="nl-NL"/>
              <a:t>Thema: Belastingen en/of</a:t>
            </a:r>
          </a:p>
          <a:p>
            <a:r>
              <a:rPr lang="nl-NL"/>
              <a:t>Thema: Toeslagen</a:t>
            </a:r>
          </a:p>
          <a:p>
            <a:r>
              <a:rPr lang="nl-NL"/>
              <a:t>Doelgroep: geen (evt. eigen keuze)</a:t>
            </a:r>
          </a:p>
          <a:p>
            <a:r>
              <a:rPr lang="nl-NL"/>
              <a:t>Aanbodsoort: eigen keuze (</a:t>
            </a:r>
            <a:r>
              <a:rPr lang="nl-NL" err="1"/>
              <a:t>bijv</a:t>
            </a:r>
            <a:r>
              <a:rPr lang="nl-NL"/>
              <a:t> spreekuur, formulierenhulp,…)</a:t>
            </a:r>
          </a:p>
          <a:p>
            <a:endParaRPr lang="nl-NL"/>
          </a:p>
          <a:p>
            <a:endParaRPr lang="nl-NL"/>
          </a:p>
          <a:p>
            <a:r>
              <a:rPr lang="nl-NL" b="1"/>
              <a:t>Activiteiten </a:t>
            </a:r>
            <a:r>
              <a:rPr lang="nl-NL" b="1" err="1"/>
              <a:t>Digivaardigheden</a:t>
            </a:r>
            <a:r>
              <a:rPr lang="nl-NL" b="1"/>
              <a:t> en e-overheid</a:t>
            </a:r>
          </a:p>
          <a:p>
            <a:endParaRPr lang="nl-NL"/>
          </a:p>
          <a:p>
            <a:r>
              <a:rPr lang="nl-NL" b="1" err="1"/>
              <a:t>Klik&amp;Tik</a:t>
            </a:r>
            <a:r>
              <a:rPr lang="nl-NL" b="1"/>
              <a:t> +andere  </a:t>
            </a:r>
            <a:r>
              <a:rPr lang="nl-NL" b="1" err="1"/>
              <a:t>digivaardigheidsactiviteiten</a:t>
            </a:r>
            <a:r>
              <a:rPr lang="nl-NL" b="1"/>
              <a:t>/cursussen</a:t>
            </a:r>
          </a:p>
          <a:p>
            <a:r>
              <a:rPr lang="nl-NL"/>
              <a:t>Doelgroep: niet </a:t>
            </a:r>
            <a:r>
              <a:rPr lang="nl-NL" err="1"/>
              <a:t>digivaardigen</a:t>
            </a:r>
            <a:endParaRPr lang="nl-NL"/>
          </a:p>
          <a:p>
            <a:r>
              <a:rPr lang="nl-NL"/>
              <a:t>Aanbod soort: in de meeste gevallen aanbodsoort cursus</a:t>
            </a:r>
          </a:p>
          <a:p>
            <a:r>
              <a:rPr lang="nl-NL"/>
              <a:t>Vaardigheden: Computer</a:t>
            </a:r>
          </a:p>
          <a:p>
            <a:r>
              <a:rPr lang="nl-NL"/>
              <a:t>Onderwerp: ICT</a:t>
            </a:r>
          </a:p>
          <a:p>
            <a:endParaRPr lang="nl-NL"/>
          </a:p>
          <a:p>
            <a:r>
              <a:rPr lang="nl-NL" b="1"/>
              <a:t>Digisterker+ andere e-overheid </a:t>
            </a:r>
            <a:r>
              <a:rPr lang="nl-NL" b="1" err="1"/>
              <a:t>actviteiten</a:t>
            </a:r>
            <a:endParaRPr lang="nl-NL" b="1"/>
          </a:p>
          <a:p>
            <a:r>
              <a:rPr lang="nl-NL"/>
              <a:t>Doelgroep: niet </a:t>
            </a:r>
            <a:r>
              <a:rPr lang="nl-NL" err="1"/>
              <a:t>digivaardigen</a:t>
            </a:r>
            <a:endParaRPr lang="nl-NL"/>
          </a:p>
          <a:p>
            <a:r>
              <a:rPr lang="nl-NL"/>
              <a:t>Aanbod soort: in de meeste gevallen aanbodsoortcursus</a:t>
            </a:r>
          </a:p>
          <a:p>
            <a:r>
              <a:rPr lang="nl-NL"/>
              <a:t>Vaardigheden: Computer</a:t>
            </a:r>
          </a:p>
          <a:p>
            <a:r>
              <a:rPr lang="nl-NL"/>
              <a:t>Onderwerp: ICT, Overheid</a:t>
            </a:r>
          </a:p>
          <a:p>
            <a:endParaRPr lang="nl-NL" b="1"/>
          </a:p>
          <a:p>
            <a:r>
              <a:rPr lang="nl-NL" b="1"/>
              <a:t>IDO</a:t>
            </a:r>
          </a:p>
          <a:p>
            <a:r>
              <a:rPr lang="nl-NL"/>
              <a:t>Doelgroep: geen (evt. eigen keuze)</a:t>
            </a:r>
          </a:p>
          <a:p>
            <a:r>
              <a:rPr lang="nl-NL"/>
              <a:t>Aanbod soort: Informatiepunt</a:t>
            </a:r>
          </a:p>
          <a:p>
            <a:r>
              <a:rPr lang="nl-NL"/>
              <a:t>Onderwerp: ICT, Overheid</a:t>
            </a:r>
          </a:p>
          <a:p>
            <a:endParaRPr lang="nl-NL"/>
          </a:p>
          <a:p>
            <a:r>
              <a:rPr lang="nl-NL" i="1"/>
              <a:t>Taal</a:t>
            </a:r>
          </a:p>
          <a:p>
            <a:r>
              <a:rPr lang="nl-NL"/>
              <a:t>Onderwerp: Basisvaardigheden, Leven lang ontwikkelen</a:t>
            </a:r>
          </a:p>
          <a:p>
            <a:r>
              <a:rPr lang="nl-NL"/>
              <a:t>Vaardigheden: Taal (of een of meerdere van Lezen, Luisteren, Schrijven, Spreken)</a:t>
            </a:r>
          </a:p>
          <a:p>
            <a:r>
              <a:rPr lang="nl-NL"/>
              <a:t>Doelgroep: Basisvaardigheden, Leven lang ontwikkelen: NT1 en/of NT2</a:t>
            </a:r>
            <a:endParaRPr lang="nl-NL" b="1"/>
          </a:p>
          <a:p>
            <a:endParaRPr lang="nl-NL"/>
          </a:p>
          <a:p>
            <a:endParaRPr lang="nl-NL"/>
          </a:p>
        </p:txBody>
      </p:sp>
      <p:sp>
        <p:nvSpPr>
          <p:cNvPr id="4" name="Tijdelijke aanduiding voor tekst 3">
            <a:extLst>
              <a:ext uri="{FF2B5EF4-FFF2-40B4-BE49-F238E27FC236}">
                <a16:creationId xmlns:a16="http://schemas.microsoft.com/office/drawing/2014/main" id="{5514839C-B691-E0FA-C4C0-540A96D600B5}"/>
              </a:ext>
            </a:extLst>
          </p:cNvPr>
          <p:cNvSpPr>
            <a:spLocks noGrp="1"/>
          </p:cNvSpPr>
          <p:nvPr>
            <p:ph type="body" sz="quarter" idx="16"/>
          </p:nvPr>
        </p:nvSpPr>
        <p:spPr/>
        <p:txBody>
          <a:bodyPr/>
          <a:lstStyle/>
          <a:p>
            <a:endParaRPr lang="nl-NL"/>
          </a:p>
        </p:txBody>
      </p:sp>
      <p:sp>
        <p:nvSpPr>
          <p:cNvPr id="5" name="Tijdelijke aanduiding voor tekst 4">
            <a:extLst>
              <a:ext uri="{FF2B5EF4-FFF2-40B4-BE49-F238E27FC236}">
                <a16:creationId xmlns:a16="http://schemas.microsoft.com/office/drawing/2014/main" id="{EC6B830F-E695-0D79-09FA-2C4262C1695B}"/>
              </a:ext>
            </a:extLst>
          </p:cNvPr>
          <p:cNvSpPr>
            <a:spLocks noGrp="1"/>
          </p:cNvSpPr>
          <p:nvPr>
            <p:ph type="body" sz="quarter" idx="15"/>
          </p:nvPr>
        </p:nvSpPr>
        <p:spPr/>
        <p:txBody>
          <a:bodyPr/>
          <a:lstStyle/>
          <a:p>
            <a:endParaRPr lang="nl-NL"/>
          </a:p>
        </p:txBody>
      </p:sp>
    </p:spTree>
    <p:extLst>
      <p:ext uri="{BB962C8B-B14F-4D97-AF65-F5344CB8AC3E}">
        <p14:creationId xmlns:p14="http://schemas.microsoft.com/office/powerpoint/2010/main" val="92963826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846A731E-E25D-7B96-1DD2-90809616FB86}"/>
              </a:ext>
            </a:extLst>
          </p:cNvPr>
          <p:cNvSpPr>
            <a:spLocks noGrp="1"/>
          </p:cNvSpPr>
          <p:nvPr>
            <p:ph type="body" sz="quarter" idx="14"/>
          </p:nvPr>
        </p:nvSpPr>
        <p:spPr/>
        <p:txBody>
          <a:bodyPr/>
          <a:lstStyle/>
          <a:p>
            <a:endParaRPr lang="nl-NL"/>
          </a:p>
        </p:txBody>
      </p:sp>
      <p:sp>
        <p:nvSpPr>
          <p:cNvPr id="3" name="Tijdelijke aanduiding voor tekst 2">
            <a:extLst>
              <a:ext uri="{FF2B5EF4-FFF2-40B4-BE49-F238E27FC236}">
                <a16:creationId xmlns:a16="http://schemas.microsoft.com/office/drawing/2014/main" id="{22DBE736-2F45-6A4D-FBDD-7E1F0CF4CD80}"/>
              </a:ext>
            </a:extLst>
          </p:cNvPr>
          <p:cNvSpPr>
            <a:spLocks noGrp="1"/>
          </p:cNvSpPr>
          <p:nvPr>
            <p:ph type="body" idx="13"/>
          </p:nvPr>
        </p:nvSpPr>
        <p:spPr/>
        <p:txBody>
          <a:bodyPr/>
          <a:lstStyle/>
          <a:p>
            <a:endParaRPr lang="nl-NL"/>
          </a:p>
        </p:txBody>
      </p:sp>
      <p:sp>
        <p:nvSpPr>
          <p:cNvPr id="4" name="Tijdelijke aanduiding voor tekst 3">
            <a:extLst>
              <a:ext uri="{FF2B5EF4-FFF2-40B4-BE49-F238E27FC236}">
                <a16:creationId xmlns:a16="http://schemas.microsoft.com/office/drawing/2014/main" id="{0BD8C103-ECF6-6A08-1F87-B63FD36B4B52}"/>
              </a:ext>
            </a:extLst>
          </p:cNvPr>
          <p:cNvSpPr>
            <a:spLocks noGrp="1"/>
          </p:cNvSpPr>
          <p:nvPr>
            <p:ph type="body" sz="quarter" idx="16"/>
          </p:nvPr>
        </p:nvSpPr>
        <p:spPr/>
        <p:txBody>
          <a:bodyPr/>
          <a:lstStyle/>
          <a:p>
            <a:endParaRPr lang="nl-NL"/>
          </a:p>
        </p:txBody>
      </p:sp>
      <p:sp>
        <p:nvSpPr>
          <p:cNvPr id="5" name="Tijdelijke aanduiding voor tekst 4">
            <a:extLst>
              <a:ext uri="{FF2B5EF4-FFF2-40B4-BE49-F238E27FC236}">
                <a16:creationId xmlns:a16="http://schemas.microsoft.com/office/drawing/2014/main" id="{20CB058F-6CC5-EBFE-1F7F-F9A841B400B9}"/>
              </a:ext>
            </a:extLst>
          </p:cNvPr>
          <p:cNvSpPr>
            <a:spLocks noGrp="1"/>
          </p:cNvSpPr>
          <p:nvPr>
            <p:ph type="body" sz="quarter" idx="15"/>
          </p:nvPr>
        </p:nvSpPr>
        <p:spPr/>
        <p:txBody>
          <a:bodyPr/>
          <a:lstStyle/>
          <a:p>
            <a:endParaRPr lang="nl-NL"/>
          </a:p>
        </p:txBody>
      </p:sp>
    </p:spTree>
    <p:extLst>
      <p:ext uri="{BB962C8B-B14F-4D97-AF65-F5344CB8AC3E}">
        <p14:creationId xmlns:p14="http://schemas.microsoft.com/office/powerpoint/2010/main" val="3000241858"/>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ZONDER logo">
  <a:themeElements>
    <a:clrScheme name="Themakleuren netwerk">
      <a:dk1>
        <a:srgbClr val="000000"/>
      </a:dk1>
      <a:lt1>
        <a:srgbClr val="FFFFFF"/>
      </a:lt1>
      <a:dk2>
        <a:srgbClr val="FFFFFF"/>
      </a:dk2>
      <a:lt2>
        <a:srgbClr val="000000"/>
      </a:lt2>
      <a:accent1>
        <a:srgbClr val="FF721F"/>
      </a:accent1>
      <a:accent2>
        <a:srgbClr val="9BDBD8"/>
      </a:accent2>
      <a:accent3>
        <a:srgbClr val="EEDBC6"/>
      </a:accent3>
      <a:accent4>
        <a:srgbClr val="FFF0E9"/>
      </a:accent4>
      <a:accent5>
        <a:srgbClr val="EEFAF9"/>
      </a:accent5>
      <a:accent6>
        <a:srgbClr val="FAF2EA"/>
      </a:accent6>
      <a:hlink>
        <a:srgbClr val="FF7221"/>
      </a:hlink>
      <a:folHlink>
        <a:srgbClr val="9CDAD8"/>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P-template KB FEEDBACK" id="{3B1615B7-AE8C-EE47-BB6C-E716C57F8989}" vid="{ACA680ED-6B0D-A645-BBBF-28E1699AA98F}"/>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d50ccb3-983f-42d8-aad5-a6c4ca78d994" xsi:nil="true"/>
    <lcf76f155ced4ddcb4097134ff3c332f xmlns="605ce1b9-9d70-4582-9d18-96fd69a173e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6BF57D36184443AC8C895E97F62A64" ma:contentTypeVersion="14" ma:contentTypeDescription="Create a new document." ma:contentTypeScope="" ma:versionID="994d480e1f3cd86bf5a0fe25b22ff8ee">
  <xsd:schema xmlns:xsd="http://www.w3.org/2001/XMLSchema" xmlns:xs="http://www.w3.org/2001/XMLSchema" xmlns:p="http://schemas.microsoft.com/office/2006/metadata/properties" xmlns:ns2="605ce1b9-9d70-4582-9d18-96fd69a173e4" xmlns:ns3="0d50ccb3-983f-42d8-aad5-a6c4ca78d994" targetNamespace="http://schemas.microsoft.com/office/2006/metadata/properties" ma:root="true" ma:fieldsID="2b3561e8f0dc98e73d910ccd50eee772" ns2:_="" ns3:_="">
    <xsd:import namespace="605ce1b9-9d70-4582-9d18-96fd69a173e4"/>
    <xsd:import namespace="0d50ccb3-983f-42d8-aad5-a6c4ca78d99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5ce1b9-9d70-4582-9d18-96fd69a173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8eb53048-867d-4b92-888c-01f5d6538026"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d50ccb3-983f-42d8-aad5-a6c4ca78d99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122eb788-04ad-4634-abe3-c79af225bfdf}" ma:internalName="TaxCatchAll" ma:showField="CatchAllData" ma:web="0d50ccb3-983f-42d8-aad5-a6c4ca78d99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67D5AB-842E-4178-A46F-C2C44538D0D2}">
  <ds:schemaRefs>
    <ds:schemaRef ds:uri="http://www.w3.org/XML/1998/namespace"/>
    <ds:schemaRef ds:uri="http://purl.org/dc/dcmitype/"/>
    <ds:schemaRef ds:uri="http://schemas.microsoft.com/office/2006/documentManagement/types"/>
    <ds:schemaRef ds:uri="http://purl.org/dc/elements/1.1/"/>
    <ds:schemaRef ds:uri="605ce1b9-9d70-4582-9d18-96fd69a173e4"/>
    <ds:schemaRef ds:uri="http://schemas.microsoft.com/office/2006/metadata/properties"/>
    <ds:schemaRef ds:uri="http://purl.org/dc/terms/"/>
    <ds:schemaRef ds:uri="http://schemas.microsoft.com/office/infopath/2007/PartnerControls"/>
    <ds:schemaRef ds:uri="http://schemas.openxmlformats.org/package/2006/metadata/core-properties"/>
    <ds:schemaRef ds:uri="0d50ccb3-983f-42d8-aad5-a6c4ca78d994"/>
  </ds:schemaRefs>
</ds:datastoreItem>
</file>

<file path=customXml/itemProps2.xml><?xml version="1.0" encoding="utf-8"?>
<ds:datastoreItem xmlns:ds="http://schemas.openxmlformats.org/officeDocument/2006/customXml" ds:itemID="{DB5F1F95-655D-4AB8-BE30-708D1B5E041D}">
  <ds:schemaRefs>
    <ds:schemaRef ds:uri="http://schemas.microsoft.com/sharepoint/v3/contenttype/forms"/>
  </ds:schemaRefs>
</ds:datastoreItem>
</file>

<file path=customXml/itemProps3.xml><?xml version="1.0" encoding="utf-8"?>
<ds:datastoreItem xmlns:ds="http://schemas.openxmlformats.org/officeDocument/2006/customXml" ds:itemID="{60E69199-2963-47DF-BD24-7BE170519E13}">
  <ds:schemaRefs>
    <ds:schemaRef ds:uri="0d50ccb3-983f-42d8-aad5-a6c4ca78d994"/>
    <ds:schemaRef ds:uri="605ce1b9-9d70-4582-9d18-96fd69a173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PP-template KB V5</Template>
  <TotalTime>42</TotalTime>
  <Words>946</Words>
  <Application>Microsoft Macintosh PowerPoint</Application>
  <PresentationFormat>Aangepast</PresentationFormat>
  <Paragraphs>103</Paragraphs>
  <Slides>9</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Aptos</vt:lpstr>
      <vt:lpstr>Arial</vt:lpstr>
      <vt:lpstr>Arial</vt:lpstr>
      <vt:lpstr>Helvetica Neue</vt:lpstr>
      <vt:lpstr>ZONDER logo</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Daniëlle van den Brink</dc:creator>
  <cp:lastModifiedBy>Gerrit Elzenga</cp:lastModifiedBy>
  <cp:revision>1</cp:revision>
  <dcterms:created xsi:type="dcterms:W3CDTF">2023-08-03T14:15:02Z</dcterms:created>
  <dcterms:modified xsi:type="dcterms:W3CDTF">2025-05-26T13:37:34Z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0x010100566BF57D36184443AC8C895E97F62A64</vt:lpwstr>
  </property>
  <property fmtid="{D5CDD505-2E9C-101B-9397-08002B2CF9AE}" pid="3" name="MediaServiceImageTags">
    <vt:lpwstr/>
  </property>
</Properties>
</file>