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8" r:id="rId5"/>
  </p:sldMasterIdLst>
  <p:notesMasterIdLst>
    <p:notesMasterId r:id="rId37"/>
  </p:notesMasterIdLst>
  <p:handoutMasterIdLst>
    <p:handoutMasterId r:id="rId38"/>
  </p:handoutMasterIdLst>
  <p:sldIdLst>
    <p:sldId id="332" r:id="rId6"/>
    <p:sldId id="267" r:id="rId7"/>
    <p:sldId id="333" r:id="rId8"/>
    <p:sldId id="338" r:id="rId9"/>
    <p:sldId id="346" r:id="rId10"/>
    <p:sldId id="341" r:id="rId11"/>
    <p:sldId id="334" r:id="rId12"/>
    <p:sldId id="339" r:id="rId13"/>
    <p:sldId id="335" r:id="rId14"/>
    <p:sldId id="336" r:id="rId15"/>
    <p:sldId id="344" r:id="rId16"/>
    <p:sldId id="343" r:id="rId17"/>
    <p:sldId id="342" r:id="rId18"/>
    <p:sldId id="281" r:id="rId19"/>
    <p:sldId id="300" r:id="rId20"/>
    <p:sldId id="312" r:id="rId21"/>
    <p:sldId id="319" r:id="rId22"/>
    <p:sldId id="318" r:id="rId23"/>
    <p:sldId id="317" r:id="rId24"/>
    <p:sldId id="316" r:id="rId25"/>
    <p:sldId id="320" r:id="rId26"/>
    <p:sldId id="321" r:id="rId27"/>
    <p:sldId id="284" r:id="rId28"/>
    <p:sldId id="322" r:id="rId29"/>
    <p:sldId id="283" r:id="rId30"/>
    <p:sldId id="323" r:id="rId31"/>
    <p:sldId id="324" r:id="rId32"/>
    <p:sldId id="302" r:id="rId33"/>
    <p:sldId id="256" r:id="rId34"/>
    <p:sldId id="347" r:id="rId35"/>
    <p:sldId id="345" r:id="rId3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lgemene invulinstructie" id="{543B272D-75E3-0B49-A4D3-4DF5C76F9D14}">
          <p14:sldIdLst>
            <p14:sldId id="332"/>
            <p14:sldId id="267"/>
            <p14:sldId id="333"/>
            <p14:sldId id="338"/>
            <p14:sldId id="346"/>
            <p14:sldId id="341"/>
            <p14:sldId id="334"/>
            <p14:sldId id="339"/>
            <p14:sldId id="335"/>
            <p14:sldId id="336"/>
            <p14:sldId id="344"/>
            <p14:sldId id="343"/>
            <p14:sldId id="342"/>
            <p14:sldId id="281"/>
            <p14:sldId id="300"/>
            <p14:sldId id="312"/>
            <p14:sldId id="319"/>
            <p14:sldId id="318"/>
            <p14:sldId id="317"/>
            <p14:sldId id="316"/>
            <p14:sldId id="320"/>
            <p14:sldId id="321"/>
            <p14:sldId id="284"/>
            <p14:sldId id="322"/>
            <p14:sldId id="283"/>
            <p14:sldId id="323"/>
            <p14:sldId id="324"/>
            <p14:sldId id="302"/>
            <p14:sldId id="256"/>
            <p14:sldId id="347"/>
            <p14:sldId id="345"/>
          </p14:sldIdLst>
        </p14:section>
        <p14:section name="Templates" id="{62E1F863-CF5C-A142-A9CA-5905A9F1AA8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04FB24-B000-37D4-9CAB-D36C7209C95E}" name="Lisenka Akse" initials="LA" userId="S::Lisenka.Akse@KB.nl::51665f60-98da-4b89-81f3-a5d8929b97d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B32BE7-2FDF-5EE0-5847-2647F3810BA0}" v="69" dt="2025-03-17T10:30:09.228"/>
    <p1510:client id="{46D86889-049C-7ED5-861F-8154C6B3AD8B}" v="1" dt="2025-03-17T11:21:49.319"/>
    <p1510:client id="{61F62E35-72BF-4196-929F-33DE18775088}" v="150" dt="2025-03-17T11:38:57.495"/>
  </p1510:revLst>
</p1510:revInfo>
</file>

<file path=ppt/tableStyles.xml><?xml version="1.0" encoding="utf-8"?>
<a:tblStyleLst xmlns:a="http://schemas.openxmlformats.org/drawingml/2006/main" def="{17292A2E-F333-43FB-9621-5CBBE7FDCDCB}">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Stijl, licht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Stremming" userId="7692ef70-bccb-438e-830c-a6ba5f122931" providerId="ADAL" clId="{477A1A36-6572-4F8B-B575-295F5F846C4A}"/>
    <pc:docChg chg="modSld">
      <pc:chgData name="Robert Stremming" userId="7692ef70-bccb-438e-830c-a6ba5f122931" providerId="ADAL" clId="{477A1A36-6572-4F8B-B575-295F5F846C4A}" dt="2025-03-13T11:43:32.120" v="8" actId="255"/>
      <pc:docMkLst>
        <pc:docMk/>
      </pc:docMkLst>
      <pc:sldChg chg="modSp mod">
        <pc:chgData name="Robert Stremming" userId="7692ef70-bccb-438e-830c-a6ba5f122931" providerId="ADAL" clId="{477A1A36-6572-4F8B-B575-295F5F846C4A}" dt="2025-03-13T11:41:14.644" v="1" actId="12"/>
        <pc:sldMkLst>
          <pc:docMk/>
          <pc:sldMk cId="3157453597" sldId="267"/>
        </pc:sldMkLst>
        <pc:spChg chg="mod">
          <ac:chgData name="Robert Stremming" userId="7692ef70-bccb-438e-830c-a6ba5f122931" providerId="ADAL" clId="{477A1A36-6572-4F8B-B575-295F5F846C4A}" dt="2025-03-13T11:41:14.644" v="1" actId="12"/>
          <ac:spMkLst>
            <pc:docMk/>
            <pc:sldMk cId="3157453597" sldId="267"/>
            <ac:spMk id="3" creationId="{50EFAD69-A94E-EA8A-61CE-3FD5F9B117CC}"/>
          </ac:spMkLst>
        </pc:spChg>
      </pc:sldChg>
      <pc:sldChg chg="modSp mod">
        <pc:chgData name="Robert Stremming" userId="7692ef70-bccb-438e-830c-a6ba5f122931" providerId="ADAL" clId="{477A1A36-6572-4F8B-B575-295F5F846C4A}" dt="2025-03-13T11:43:11.713" v="7" actId="255"/>
        <pc:sldMkLst>
          <pc:docMk/>
          <pc:sldMk cId="760071827" sldId="333"/>
        </pc:sldMkLst>
        <pc:spChg chg="mod">
          <ac:chgData name="Robert Stremming" userId="7692ef70-bccb-438e-830c-a6ba5f122931" providerId="ADAL" clId="{477A1A36-6572-4F8B-B575-295F5F846C4A}" dt="2025-03-13T11:43:11.713" v="7" actId="255"/>
          <ac:spMkLst>
            <pc:docMk/>
            <pc:sldMk cId="760071827" sldId="333"/>
            <ac:spMk id="3" creationId="{50EFAD69-A94E-EA8A-61CE-3FD5F9B117CC}"/>
          </ac:spMkLst>
        </pc:spChg>
      </pc:sldChg>
      <pc:sldChg chg="modSp mod">
        <pc:chgData name="Robert Stremming" userId="7692ef70-bccb-438e-830c-a6ba5f122931" providerId="ADAL" clId="{477A1A36-6572-4F8B-B575-295F5F846C4A}" dt="2025-03-13T11:43:32.120" v="8" actId="255"/>
        <pc:sldMkLst>
          <pc:docMk/>
          <pc:sldMk cId="1710552237" sldId="338"/>
        </pc:sldMkLst>
        <pc:spChg chg="mod">
          <ac:chgData name="Robert Stremming" userId="7692ef70-bccb-438e-830c-a6ba5f122931" providerId="ADAL" clId="{477A1A36-6572-4F8B-B575-295F5F846C4A}" dt="2025-03-13T11:43:32.120" v="8" actId="255"/>
          <ac:spMkLst>
            <pc:docMk/>
            <pc:sldMk cId="1710552237" sldId="338"/>
            <ac:spMk id="3" creationId="{50EFAD69-A94E-EA8A-61CE-3FD5F9B117CC}"/>
          </ac:spMkLst>
        </pc:spChg>
      </pc:sldChg>
    </pc:docChg>
  </pc:docChgLst>
  <pc:docChgLst>
    <pc:chgData name="Lisenka Akse" userId="51665f60-98da-4b89-81f3-a5d8929b97d2" providerId="ADAL" clId="{61F62E35-72BF-4196-929F-33DE18775088}"/>
    <pc:docChg chg="undo redo custSel addSld delSld modSld sldOrd modMainMaster modSection">
      <pc:chgData name="Lisenka Akse" userId="51665f60-98da-4b89-81f3-a5d8929b97d2" providerId="ADAL" clId="{61F62E35-72BF-4196-929F-33DE18775088}" dt="2025-03-17T11:38:57.495" v="620" actId="1076"/>
      <pc:docMkLst>
        <pc:docMk/>
      </pc:docMkLst>
      <pc:sldChg chg="addSp delSp modSp mod">
        <pc:chgData name="Lisenka Akse" userId="51665f60-98da-4b89-81f3-a5d8929b97d2" providerId="ADAL" clId="{61F62E35-72BF-4196-929F-33DE18775088}" dt="2025-03-17T11:37:26.871" v="580" actId="478"/>
        <pc:sldMkLst>
          <pc:docMk/>
          <pc:sldMk cId="3530370508" sldId="256"/>
        </pc:sldMkLst>
        <pc:spChg chg="del mod">
          <ac:chgData name="Lisenka Akse" userId="51665f60-98da-4b89-81f3-a5d8929b97d2" providerId="ADAL" clId="{61F62E35-72BF-4196-929F-33DE18775088}" dt="2025-03-17T11:27:29.642" v="482" actId="478"/>
          <ac:spMkLst>
            <pc:docMk/>
            <pc:sldMk cId="3530370508" sldId="256"/>
            <ac:spMk id="2" creationId="{67F0BE13-CE03-9A35-85D0-C8A01E9930A1}"/>
          </ac:spMkLst>
        </pc:spChg>
        <pc:spChg chg="mod">
          <ac:chgData name="Lisenka Akse" userId="51665f60-98da-4b89-81f3-a5d8929b97d2" providerId="ADAL" clId="{61F62E35-72BF-4196-929F-33DE18775088}" dt="2025-03-17T11:36:44.939" v="574" actId="571"/>
          <ac:spMkLst>
            <pc:docMk/>
            <pc:sldMk cId="3530370508" sldId="256"/>
            <ac:spMk id="3" creationId="{B48D80D8-DF4D-27CE-E724-982BBA761C54}"/>
          </ac:spMkLst>
        </pc:spChg>
        <pc:spChg chg="mod">
          <ac:chgData name="Lisenka Akse" userId="51665f60-98da-4b89-81f3-a5d8929b97d2" providerId="ADAL" clId="{61F62E35-72BF-4196-929F-33DE18775088}" dt="2025-03-17T11:37:06.433" v="577" actId="14100"/>
          <ac:spMkLst>
            <pc:docMk/>
            <pc:sldMk cId="3530370508" sldId="256"/>
            <ac:spMk id="4" creationId="{5BE01928-F664-7B57-F973-306873DD8895}"/>
          </ac:spMkLst>
        </pc:spChg>
        <pc:spChg chg="mod">
          <ac:chgData name="Lisenka Akse" userId="51665f60-98da-4b89-81f3-a5d8929b97d2" providerId="ADAL" clId="{61F62E35-72BF-4196-929F-33DE18775088}" dt="2025-03-17T11:36:44.939" v="574" actId="571"/>
          <ac:spMkLst>
            <pc:docMk/>
            <pc:sldMk cId="3530370508" sldId="256"/>
            <ac:spMk id="5" creationId="{2EB7C4D3-5D3E-A53A-4590-49A1125C7B96}"/>
          </ac:spMkLst>
        </pc:spChg>
        <pc:spChg chg="mod">
          <ac:chgData name="Lisenka Akse" userId="51665f60-98da-4b89-81f3-a5d8929b97d2" providerId="ADAL" clId="{61F62E35-72BF-4196-929F-33DE18775088}" dt="2025-03-17T11:35:58.704" v="568" actId="1076"/>
          <ac:spMkLst>
            <pc:docMk/>
            <pc:sldMk cId="3530370508" sldId="256"/>
            <ac:spMk id="6" creationId="{737C34B2-3E61-52DF-79EF-43DDA99D922F}"/>
          </ac:spMkLst>
        </pc:spChg>
        <pc:spChg chg="mod">
          <ac:chgData name="Lisenka Akse" userId="51665f60-98da-4b89-81f3-a5d8929b97d2" providerId="ADAL" clId="{61F62E35-72BF-4196-929F-33DE18775088}" dt="2025-03-17T11:36:44.939" v="574" actId="571"/>
          <ac:spMkLst>
            <pc:docMk/>
            <pc:sldMk cId="3530370508" sldId="256"/>
            <ac:spMk id="7" creationId="{B4A5FBD1-B5CE-FD4F-2980-BEC6F247812E}"/>
          </ac:spMkLst>
        </pc:spChg>
        <pc:spChg chg="add mod">
          <ac:chgData name="Lisenka Akse" userId="51665f60-98da-4b89-81f3-a5d8929b97d2" providerId="ADAL" clId="{61F62E35-72BF-4196-929F-33DE18775088}" dt="2025-03-17T11:34:55.582" v="554" actId="1076"/>
          <ac:spMkLst>
            <pc:docMk/>
            <pc:sldMk cId="3530370508" sldId="256"/>
            <ac:spMk id="8" creationId="{2419C42E-EBB6-5036-9DBB-1EBD39C0C43F}"/>
          </ac:spMkLst>
        </pc:spChg>
        <pc:spChg chg="del">
          <ac:chgData name="Lisenka Akse" userId="51665f60-98da-4b89-81f3-a5d8929b97d2" providerId="ADAL" clId="{61F62E35-72BF-4196-929F-33DE18775088}" dt="2025-03-17T11:27:37.809" v="483" actId="478"/>
          <ac:spMkLst>
            <pc:docMk/>
            <pc:sldMk cId="3530370508" sldId="256"/>
            <ac:spMk id="9" creationId="{37F20423-C989-A5E6-460D-8338926D12A0}"/>
          </ac:spMkLst>
        </pc:spChg>
        <pc:spChg chg="add mod">
          <ac:chgData name="Lisenka Akse" userId="51665f60-98da-4b89-81f3-a5d8929b97d2" providerId="ADAL" clId="{61F62E35-72BF-4196-929F-33DE18775088}" dt="2025-03-17T11:36:44.939" v="574" actId="571"/>
          <ac:spMkLst>
            <pc:docMk/>
            <pc:sldMk cId="3530370508" sldId="256"/>
            <ac:spMk id="10" creationId="{AC2AAC22-D2A1-8270-0B47-57174C4C3456}"/>
          </ac:spMkLst>
        </pc:spChg>
        <pc:spChg chg="add mod">
          <ac:chgData name="Lisenka Akse" userId="51665f60-98da-4b89-81f3-a5d8929b97d2" providerId="ADAL" clId="{61F62E35-72BF-4196-929F-33DE18775088}" dt="2025-03-17T11:36:44.939" v="574" actId="571"/>
          <ac:spMkLst>
            <pc:docMk/>
            <pc:sldMk cId="3530370508" sldId="256"/>
            <ac:spMk id="11" creationId="{AB857B26-2D4E-5797-68F2-74002CA7D29A}"/>
          </ac:spMkLst>
        </pc:spChg>
        <pc:spChg chg="del">
          <ac:chgData name="Lisenka Akse" userId="51665f60-98da-4b89-81f3-a5d8929b97d2" providerId="ADAL" clId="{61F62E35-72BF-4196-929F-33DE18775088}" dt="2025-03-17T11:27:25.379" v="480" actId="478"/>
          <ac:spMkLst>
            <pc:docMk/>
            <pc:sldMk cId="3530370508" sldId="256"/>
            <ac:spMk id="12" creationId="{6B9561CD-D853-290F-00F8-1AEA99ECF032}"/>
          </ac:spMkLst>
        </pc:spChg>
        <pc:spChg chg="add del mod">
          <ac:chgData name="Lisenka Akse" userId="51665f60-98da-4b89-81f3-a5d8929b97d2" providerId="ADAL" clId="{61F62E35-72BF-4196-929F-33DE18775088}" dt="2025-03-17T11:37:26.871" v="580" actId="478"/>
          <ac:spMkLst>
            <pc:docMk/>
            <pc:sldMk cId="3530370508" sldId="256"/>
            <ac:spMk id="14" creationId="{9FC68C3C-F4B8-A8D4-3F01-1351DAB192CA}"/>
          </ac:spMkLst>
        </pc:spChg>
        <pc:spChg chg="add del mod">
          <ac:chgData name="Lisenka Akse" userId="51665f60-98da-4b89-81f3-a5d8929b97d2" providerId="ADAL" clId="{61F62E35-72BF-4196-929F-33DE18775088}" dt="2025-03-17T11:37:21.442" v="579" actId="478"/>
          <ac:spMkLst>
            <pc:docMk/>
            <pc:sldMk cId="3530370508" sldId="256"/>
            <ac:spMk id="15" creationId="{9C315B22-322F-4C1A-5EDA-1A290CFD4A43}"/>
          </ac:spMkLst>
        </pc:spChg>
        <pc:spChg chg="mod">
          <ac:chgData name="Lisenka Akse" userId="51665f60-98da-4b89-81f3-a5d8929b97d2" providerId="ADAL" clId="{61F62E35-72BF-4196-929F-33DE18775088}" dt="2025-03-17T11:36:44.939" v="574" actId="571"/>
          <ac:spMkLst>
            <pc:docMk/>
            <pc:sldMk cId="3530370508" sldId="256"/>
            <ac:spMk id="18" creationId="{E0507D23-919F-6E1A-9AD7-75BC994E9F38}"/>
          </ac:spMkLst>
        </pc:spChg>
        <pc:spChg chg="del mod">
          <ac:chgData name="Lisenka Akse" userId="51665f60-98da-4b89-81f3-a5d8929b97d2" providerId="ADAL" clId="{61F62E35-72BF-4196-929F-33DE18775088}" dt="2025-03-17T11:27:27.372" v="481" actId="478"/>
          <ac:spMkLst>
            <pc:docMk/>
            <pc:sldMk cId="3530370508" sldId="256"/>
            <ac:spMk id="25" creationId="{77EBB2C1-F42F-E91F-CEEF-1CC9EF5D3320}"/>
          </ac:spMkLst>
        </pc:spChg>
        <pc:spChg chg="add mod">
          <ac:chgData name="Lisenka Akse" userId="51665f60-98da-4b89-81f3-a5d8929b97d2" providerId="ADAL" clId="{61F62E35-72BF-4196-929F-33DE18775088}" dt="2025-03-17T11:36:44.939" v="574" actId="571"/>
          <ac:spMkLst>
            <pc:docMk/>
            <pc:sldMk cId="3530370508" sldId="256"/>
            <ac:spMk id="26" creationId="{D37D1CB5-75FD-570E-38E6-86160019B4BC}"/>
          </ac:spMkLst>
        </pc:spChg>
        <pc:spChg chg="add mod">
          <ac:chgData name="Lisenka Akse" userId="51665f60-98da-4b89-81f3-a5d8929b97d2" providerId="ADAL" clId="{61F62E35-72BF-4196-929F-33DE18775088}" dt="2025-03-17T11:36:07.514" v="569" actId="164"/>
          <ac:spMkLst>
            <pc:docMk/>
            <pc:sldMk cId="3530370508" sldId="256"/>
            <ac:spMk id="28" creationId="{AC417291-D552-064D-651E-0F14DFAEC329}"/>
          </ac:spMkLst>
        </pc:spChg>
        <pc:spChg chg="add mod">
          <ac:chgData name="Lisenka Akse" userId="51665f60-98da-4b89-81f3-a5d8929b97d2" providerId="ADAL" clId="{61F62E35-72BF-4196-929F-33DE18775088}" dt="2025-03-17T11:36:44.939" v="574" actId="571"/>
          <ac:spMkLst>
            <pc:docMk/>
            <pc:sldMk cId="3530370508" sldId="256"/>
            <ac:spMk id="30" creationId="{A3F6393A-D49C-D4D0-951C-F5767B94F6E6}"/>
          </ac:spMkLst>
        </pc:spChg>
        <pc:grpChg chg="add mod">
          <ac:chgData name="Lisenka Akse" userId="51665f60-98da-4b89-81f3-a5d8929b97d2" providerId="ADAL" clId="{61F62E35-72BF-4196-929F-33DE18775088}" dt="2025-03-17T11:37:18.626" v="578" actId="1076"/>
          <ac:grpSpMkLst>
            <pc:docMk/>
            <pc:sldMk cId="3530370508" sldId="256"/>
            <ac:grpSpMk id="13" creationId="{D15531EC-AA6B-CAD9-F77C-29FA8E4C5BF0}"/>
          </ac:grpSpMkLst>
        </pc:grpChg>
      </pc:sldChg>
      <pc:sldChg chg="modSp mod">
        <pc:chgData name="Lisenka Akse" userId="51665f60-98da-4b89-81f3-a5d8929b97d2" providerId="ADAL" clId="{61F62E35-72BF-4196-929F-33DE18775088}" dt="2025-03-12T10:10:42.212" v="354" actId="255"/>
        <pc:sldMkLst>
          <pc:docMk/>
          <pc:sldMk cId="3157453597" sldId="267"/>
        </pc:sldMkLst>
        <pc:spChg chg="mod">
          <ac:chgData name="Lisenka Akse" userId="51665f60-98da-4b89-81f3-a5d8929b97d2" providerId="ADAL" clId="{61F62E35-72BF-4196-929F-33DE18775088}" dt="2025-03-12T10:10:42.212" v="354" actId="255"/>
          <ac:spMkLst>
            <pc:docMk/>
            <pc:sldMk cId="3157453597" sldId="267"/>
            <ac:spMk id="3" creationId="{50EFAD69-A94E-EA8A-61CE-3FD5F9B117CC}"/>
          </ac:spMkLst>
        </pc:spChg>
      </pc:sldChg>
      <pc:sldChg chg="modSp mod">
        <pc:chgData name="Lisenka Akse" userId="51665f60-98da-4b89-81f3-a5d8929b97d2" providerId="ADAL" clId="{61F62E35-72BF-4196-929F-33DE18775088}" dt="2025-03-13T13:41:38.927" v="377" actId="1076"/>
        <pc:sldMkLst>
          <pc:docMk/>
          <pc:sldMk cId="1465634748" sldId="300"/>
        </pc:sldMkLst>
        <pc:picChg chg="mod">
          <ac:chgData name="Lisenka Akse" userId="51665f60-98da-4b89-81f3-a5d8929b97d2" providerId="ADAL" clId="{61F62E35-72BF-4196-929F-33DE18775088}" dt="2025-03-13T13:41:38.927" v="377" actId="1076"/>
          <ac:picMkLst>
            <pc:docMk/>
            <pc:sldMk cId="1465634748" sldId="300"/>
            <ac:picMk id="5" creationId="{6BEE99E2-0629-0584-174B-DC99C0E021BC}"/>
          </ac:picMkLst>
        </pc:picChg>
      </pc:sldChg>
      <pc:sldChg chg="modSp mod">
        <pc:chgData name="Lisenka Akse" userId="51665f60-98da-4b89-81f3-a5d8929b97d2" providerId="ADAL" clId="{61F62E35-72BF-4196-929F-33DE18775088}" dt="2025-03-12T10:11:45.475" v="360" actId="255"/>
        <pc:sldMkLst>
          <pc:docMk/>
          <pc:sldMk cId="1005663241" sldId="334"/>
        </pc:sldMkLst>
        <pc:spChg chg="mod">
          <ac:chgData name="Lisenka Akse" userId="51665f60-98da-4b89-81f3-a5d8929b97d2" providerId="ADAL" clId="{61F62E35-72BF-4196-929F-33DE18775088}" dt="2025-03-12T10:11:45.475" v="360" actId="255"/>
          <ac:spMkLst>
            <pc:docMk/>
            <pc:sldMk cId="1005663241" sldId="334"/>
            <ac:spMk id="3" creationId="{50EFAD69-A94E-EA8A-61CE-3FD5F9B117CC}"/>
          </ac:spMkLst>
        </pc:spChg>
      </pc:sldChg>
      <pc:sldChg chg="modSp mod">
        <pc:chgData name="Lisenka Akse" userId="51665f60-98da-4b89-81f3-a5d8929b97d2" providerId="ADAL" clId="{61F62E35-72BF-4196-929F-33DE18775088}" dt="2025-03-12T10:12:34.532" v="364" actId="255"/>
        <pc:sldMkLst>
          <pc:docMk/>
          <pc:sldMk cId="531547445" sldId="335"/>
        </pc:sldMkLst>
        <pc:spChg chg="mod">
          <ac:chgData name="Lisenka Akse" userId="51665f60-98da-4b89-81f3-a5d8929b97d2" providerId="ADAL" clId="{61F62E35-72BF-4196-929F-33DE18775088}" dt="2025-03-12T10:00:51.978" v="145" actId="20577"/>
          <ac:spMkLst>
            <pc:docMk/>
            <pc:sldMk cId="531547445" sldId="335"/>
            <ac:spMk id="2" creationId="{1673AF5F-BAC8-0DF0-9298-CC530306EFBA}"/>
          </ac:spMkLst>
        </pc:spChg>
        <pc:spChg chg="mod">
          <ac:chgData name="Lisenka Akse" userId="51665f60-98da-4b89-81f3-a5d8929b97d2" providerId="ADAL" clId="{61F62E35-72BF-4196-929F-33DE18775088}" dt="2025-03-12T10:12:34.532" v="364" actId="255"/>
          <ac:spMkLst>
            <pc:docMk/>
            <pc:sldMk cId="531547445" sldId="335"/>
            <ac:spMk id="3" creationId="{50EFAD69-A94E-EA8A-61CE-3FD5F9B117CC}"/>
          </ac:spMkLst>
        </pc:spChg>
      </pc:sldChg>
      <pc:sldChg chg="modSp mod">
        <pc:chgData name="Lisenka Akse" userId="51665f60-98da-4b89-81f3-a5d8929b97d2" providerId="ADAL" clId="{61F62E35-72BF-4196-929F-33DE18775088}" dt="2025-03-12T10:12:49.652" v="365" actId="255"/>
        <pc:sldMkLst>
          <pc:docMk/>
          <pc:sldMk cId="790251069" sldId="336"/>
        </pc:sldMkLst>
        <pc:spChg chg="mod">
          <ac:chgData name="Lisenka Akse" userId="51665f60-98da-4b89-81f3-a5d8929b97d2" providerId="ADAL" clId="{61F62E35-72BF-4196-929F-33DE18775088}" dt="2025-03-12T10:01:15.021" v="213" actId="20577"/>
          <ac:spMkLst>
            <pc:docMk/>
            <pc:sldMk cId="790251069" sldId="336"/>
            <ac:spMk id="2" creationId="{1673AF5F-BAC8-0DF0-9298-CC530306EFBA}"/>
          </ac:spMkLst>
        </pc:spChg>
        <pc:spChg chg="mod">
          <ac:chgData name="Lisenka Akse" userId="51665f60-98da-4b89-81f3-a5d8929b97d2" providerId="ADAL" clId="{61F62E35-72BF-4196-929F-33DE18775088}" dt="2025-03-12T10:12:49.652" v="365" actId="255"/>
          <ac:spMkLst>
            <pc:docMk/>
            <pc:sldMk cId="790251069" sldId="336"/>
            <ac:spMk id="3" creationId="{50EFAD69-A94E-EA8A-61CE-3FD5F9B117CC}"/>
          </ac:spMkLst>
        </pc:spChg>
      </pc:sldChg>
      <pc:sldChg chg="modSp mod">
        <pc:chgData name="Lisenka Akse" userId="51665f60-98da-4b89-81f3-a5d8929b97d2" providerId="ADAL" clId="{61F62E35-72BF-4196-929F-33DE18775088}" dt="2025-03-12T10:11:04.984" v="356" actId="255"/>
        <pc:sldMkLst>
          <pc:docMk/>
          <pc:sldMk cId="1710552237" sldId="338"/>
        </pc:sldMkLst>
        <pc:spChg chg="mod">
          <ac:chgData name="Lisenka Akse" userId="51665f60-98da-4b89-81f3-a5d8929b97d2" providerId="ADAL" clId="{61F62E35-72BF-4196-929F-33DE18775088}" dt="2025-03-12T10:11:04.984" v="356" actId="255"/>
          <ac:spMkLst>
            <pc:docMk/>
            <pc:sldMk cId="1710552237" sldId="338"/>
            <ac:spMk id="3" creationId="{50EFAD69-A94E-EA8A-61CE-3FD5F9B117CC}"/>
          </ac:spMkLst>
        </pc:spChg>
      </pc:sldChg>
      <pc:sldChg chg="modSp mod">
        <pc:chgData name="Lisenka Akse" userId="51665f60-98da-4b89-81f3-a5d8929b97d2" providerId="ADAL" clId="{61F62E35-72BF-4196-929F-33DE18775088}" dt="2025-03-12T10:12:03.439" v="361" actId="255"/>
        <pc:sldMkLst>
          <pc:docMk/>
          <pc:sldMk cId="857255656" sldId="339"/>
        </pc:sldMkLst>
        <pc:spChg chg="mod">
          <ac:chgData name="Lisenka Akse" userId="51665f60-98da-4b89-81f3-a5d8929b97d2" providerId="ADAL" clId="{61F62E35-72BF-4196-929F-33DE18775088}" dt="2025-03-12T10:12:03.439" v="361" actId="255"/>
          <ac:spMkLst>
            <pc:docMk/>
            <pc:sldMk cId="857255656" sldId="339"/>
            <ac:spMk id="3" creationId="{50EFAD69-A94E-EA8A-61CE-3FD5F9B117CC}"/>
          </ac:spMkLst>
        </pc:spChg>
      </pc:sldChg>
      <pc:sldChg chg="modSp mod">
        <pc:chgData name="Lisenka Akse" userId="51665f60-98da-4b89-81f3-a5d8929b97d2" providerId="ADAL" clId="{61F62E35-72BF-4196-929F-33DE18775088}" dt="2025-03-12T10:11:35.872" v="359" actId="255"/>
        <pc:sldMkLst>
          <pc:docMk/>
          <pc:sldMk cId="4238509839" sldId="341"/>
        </pc:sldMkLst>
        <pc:spChg chg="mod">
          <ac:chgData name="Lisenka Akse" userId="51665f60-98da-4b89-81f3-a5d8929b97d2" providerId="ADAL" clId="{61F62E35-72BF-4196-929F-33DE18775088}" dt="2025-03-12T10:11:35.872" v="359" actId="255"/>
          <ac:spMkLst>
            <pc:docMk/>
            <pc:sldMk cId="4238509839" sldId="341"/>
            <ac:spMk id="3" creationId="{50EFAD69-A94E-EA8A-61CE-3FD5F9B117CC}"/>
          </ac:spMkLst>
        </pc:spChg>
      </pc:sldChg>
      <pc:sldChg chg="modSp mod">
        <pc:chgData name="Lisenka Akse" userId="51665f60-98da-4b89-81f3-a5d8929b97d2" providerId="ADAL" clId="{61F62E35-72BF-4196-929F-33DE18775088}" dt="2025-03-12T10:13:37.150" v="371" actId="255"/>
        <pc:sldMkLst>
          <pc:docMk/>
          <pc:sldMk cId="689425752" sldId="342"/>
        </pc:sldMkLst>
        <pc:spChg chg="mod">
          <ac:chgData name="Lisenka Akse" userId="51665f60-98da-4b89-81f3-a5d8929b97d2" providerId="ADAL" clId="{61F62E35-72BF-4196-929F-33DE18775088}" dt="2025-03-12T10:13:37.150" v="371" actId="255"/>
          <ac:spMkLst>
            <pc:docMk/>
            <pc:sldMk cId="689425752" sldId="342"/>
            <ac:spMk id="3" creationId="{50EFAD69-A94E-EA8A-61CE-3FD5F9B117CC}"/>
          </ac:spMkLst>
        </pc:spChg>
        <pc:spChg chg="mod">
          <ac:chgData name="Lisenka Akse" userId="51665f60-98da-4b89-81f3-a5d8929b97d2" providerId="ADAL" clId="{61F62E35-72BF-4196-929F-33DE18775088}" dt="2025-03-12T10:13:17.397" v="368" actId="255"/>
          <ac:spMkLst>
            <pc:docMk/>
            <pc:sldMk cId="689425752" sldId="342"/>
            <ac:spMk id="4" creationId="{08948F37-AFF4-C819-9739-825711718758}"/>
          </ac:spMkLst>
        </pc:spChg>
        <pc:spChg chg="mod">
          <ac:chgData name="Lisenka Akse" userId="51665f60-98da-4b89-81f3-a5d8929b97d2" providerId="ADAL" clId="{61F62E35-72BF-4196-929F-33DE18775088}" dt="2025-03-12T10:13:23.045" v="370" actId="1076"/>
          <ac:spMkLst>
            <pc:docMk/>
            <pc:sldMk cId="689425752" sldId="342"/>
            <ac:spMk id="5" creationId="{41D189AA-D347-C735-E543-D3A9C62EFF31}"/>
          </ac:spMkLst>
        </pc:spChg>
      </pc:sldChg>
      <pc:sldChg chg="modSp mod">
        <pc:chgData name="Lisenka Akse" userId="51665f60-98da-4b89-81f3-a5d8929b97d2" providerId="ADAL" clId="{61F62E35-72BF-4196-929F-33DE18775088}" dt="2025-03-12T10:13:03.179" v="367" actId="255"/>
        <pc:sldMkLst>
          <pc:docMk/>
          <pc:sldMk cId="79109424" sldId="343"/>
        </pc:sldMkLst>
        <pc:spChg chg="mod">
          <ac:chgData name="Lisenka Akse" userId="51665f60-98da-4b89-81f3-a5d8929b97d2" providerId="ADAL" clId="{61F62E35-72BF-4196-929F-33DE18775088}" dt="2025-03-12T10:13:03.179" v="367" actId="255"/>
          <ac:spMkLst>
            <pc:docMk/>
            <pc:sldMk cId="79109424" sldId="343"/>
            <ac:spMk id="3" creationId="{50EFAD69-A94E-EA8A-61CE-3FD5F9B117CC}"/>
          </ac:spMkLst>
        </pc:spChg>
      </pc:sldChg>
      <pc:sldChg chg="modSp mod ord">
        <pc:chgData name="Lisenka Akse" userId="51665f60-98da-4b89-81f3-a5d8929b97d2" providerId="ADAL" clId="{61F62E35-72BF-4196-929F-33DE18775088}" dt="2025-03-12T10:12:55.668" v="366" actId="255"/>
        <pc:sldMkLst>
          <pc:docMk/>
          <pc:sldMk cId="992897720" sldId="344"/>
        </pc:sldMkLst>
        <pc:spChg chg="mod">
          <ac:chgData name="Lisenka Akse" userId="51665f60-98da-4b89-81f3-a5d8929b97d2" providerId="ADAL" clId="{61F62E35-72BF-4196-929F-33DE18775088}" dt="2025-03-12T10:01:39.346" v="233" actId="20577"/>
          <ac:spMkLst>
            <pc:docMk/>
            <pc:sldMk cId="992897720" sldId="344"/>
            <ac:spMk id="2" creationId="{29418715-84BE-81C7-B90D-106F8791F8F7}"/>
          </ac:spMkLst>
        </pc:spChg>
        <pc:spChg chg="mod">
          <ac:chgData name="Lisenka Akse" userId="51665f60-98da-4b89-81f3-a5d8929b97d2" providerId="ADAL" clId="{61F62E35-72BF-4196-929F-33DE18775088}" dt="2025-03-12T10:12:55.668" v="366" actId="255"/>
          <ac:spMkLst>
            <pc:docMk/>
            <pc:sldMk cId="992897720" sldId="344"/>
            <ac:spMk id="3" creationId="{D284346E-A8D3-04A4-0A5B-628AEDA42498}"/>
          </ac:spMkLst>
        </pc:spChg>
      </pc:sldChg>
      <pc:sldChg chg="modSp mod">
        <pc:chgData name="Lisenka Akse" userId="51665f60-98da-4b89-81f3-a5d8929b97d2" providerId="ADAL" clId="{61F62E35-72BF-4196-929F-33DE18775088}" dt="2025-03-12T10:11:20.364" v="358" actId="255"/>
        <pc:sldMkLst>
          <pc:docMk/>
          <pc:sldMk cId="2804989295" sldId="346"/>
        </pc:sldMkLst>
        <pc:spChg chg="mod">
          <ac:chgData name="Lisenka Akse" userId="51665f60-98da-4b89-81f3-a5d8929b97d2" providerId="ADAL" clId="{61F62E35-72BF-4196-929F-33DE18775088}" dt="2025-03-12T10:11:20.364" v="358" actId="255"/>
          <ac:spMkLst>
            <pc:docMk/>
            <pc:sldMk cId="2804989295" sldId="346"/>
            <ac:spMk id="3" creationId="{C5962782-D422-CD3B-AE62-1026104C1E00}"/>
          </ac:spMkLst>
        </pc:spChg>
      </pc:sldChg>
      <pc:sldChg chg="addSp delSp modSp new mod ord">
        <pc:chgData name="Lisenka Akse" userId="51665f60-98da-4b89-81f3-a5d8929b97d2" providerId="ADAL" clId="{61F62E35-72BF-4196-929F-33DE18775088}" dt="2025-03-17T11:38:57.495" v="620" actId="1076"/>
        <pc:sldMkLst>
          <pc:docMk/>
          <pc:sldMk cId="1011728632" sldId="347"/>
        </pc:sldMkLst>
        <pc:spChg chg="mod">
          <ac:chgData name="Lisenka Akse" userId="51665f60-98da-4b89-81f3-a5d8929b97d2" providerId="ADAL" clId="{61F62E35-72BF-4196-929F-33DE18775088}" dt="2025-03-17T11:38:56.898" v="619" actId="255"/>
          <ac:spMkLst>
            <pc:docMk/>
            <pc:sldMk cId="1011728632" sldId="347"/>
            <ac:spMk id="2" creationId="{A0EF5B0C-3BA2-BC6C-DCDF-2393ED585A92}"/>
          </ac:spMkLst>
        </pc:spChg>
        <pc:spChg chg="del mod">
          <ac:chgData name="Lisenka Akse" userId="51665f60-98da-4b89-81f3-a5d8929b97d2" providerId="ADAL" clId="{61F62E35-72BF-4196-929F-33DE18775088}" dt="2025-03-17T11:38:23.478" v="587" actId="478"/>
          <ac:spMkLst>
            <pc:docMk/>
            <pc:sldMk cId="1011728632" sldId="347"/>
            <ac:spMk id="3" creationId="{6B01E380-7E7E-6BEF-2967-E3F114E58915}"/>
          </ac:spMkLst>
        </pc:spChg>
        <pc:picChg chg="add mod">
          <ac:chgData name="Lisenka Akse" userId="51665f60-98da-4b89-81f3-a5d8929b97d2" providerId="ADAL" clId="{61F62E35-72BF-4196-929F-33DE18775088}" dt="2025-03-17T11:38:57.495" v="620" actId="1076"/>
          <ac:picMkLst>
            <pc:docMk/>
            <pc:sldMk cId="1011728632" sldId="347"/>
            <ac:picMk id="7" creationId="{AE674055-E556-5B1F-E856-FE6482C71EDA}"/>
          </ac:picMkLst>
        </pc:picChg>
      </pc:sldChg>
      <pc:sldChg chg="new add del">
        <pc:chgData name="Lisenka Akse" userId="51665f60-98da-4b89-81f3-a5d8929b97d2" providerId="ADAL" clId="{61F62E35-72BF-4196-929F-33DE18775088}" dt="2025-03-17T11:26:29.568" v="473" actId="680"/>
        <pc:sldMkLst>
          <pc:docMk/>
          <pc:sldMk cId="3210588217" sldId="347"/>
        </pc:sldMkLst>
      </pc:sldChg>
      <pc:sldChg chg="addSp delSp del mod">
        <pc:chgData name="Lisenka Akse" userId="51665f60-98da-4b89-81f3-a5d8929b97d2" providerId="ADAL" clId="{61F62E35-72BF-4196-929F-33DE18775088}" dt="2025-03-13T13:52:42.205" v="468" actId="2696"/>
        <pc:sldMkLst>
          <pc:docMk/>
          <pc:sldMk cId="3287859997" sldId="347"/>
        </pc:sldMkLst>
      </pc:sldChg>
      <pc:sldChg chg="addSp delSp modSp add del mod">
        <pc:chgData name="Lisenka Akse" userId="51665f60-98da-4b89-81f3-a5d8929b97d2" providerId="ADAL" clId="{61F62E35-72BF-4196-929F-33DE18775088}" dt="2025-03-13T13:43:34.459" v="387" actId="2696"/>
        <pc:sldMkLst>
          <pc:docMk/>
          <pc:sldMk cId="2877949854" sldId="348"/>
        </pc:sldMkLst>
      </pc:sldChg>
      <pc:sldChg chg="addSp modSp add del mod">
        <pc:chgData name="Lisenka Akse" userId="51665f60-98da-4b89-81f3-a5d8929b97d2" providerId="ADAL" clId="{61F62E35-72BF-4196-929F-33DE18775088}" dt="2025-03-13T13:41:57.356" v="379" actId="47"/>
        <pc:sldMkLst>
          <pc:docMk/>
          <pc:sldMk cId="2899605978" sldId="348"/>
        </pc:sldMkLst>
      </pc:sldChg>
      <pc:sldMasterChg chg="modSldLayout">
        <pc:chgData name="Lisenka Akse" userId="51665f60-98da-4b89-81f3-a5d8929b97d2" providerId="ADAL" clId="{61F62E35-72BF-4196-929F-33DE18775088}" dt="2025-03-17T11:26:34.827" v="474"/>
        <pc:sldMasterMkLst>
          <pc:docMk/>
          <pc:sldMasterMk cId="3872242604" sldId="2147483648"/>
        </pc:sldMasterMkLst>
        <pc:sldLayoutChg chg="setBg">
          <pc:chgData name="Lisenka Akse" userId="51665f60-98da-4b89-81f3-a5d8929b97d2" providerId="ADAL" clId="{61F62E35-72BF-4196-929F-33DE18775088}" dt="2025-03-17T11:26:34.827" v="474"/>
          <pc:sldLayoutMkLst>
            <pc:docMk/>
            <pc:sldMasterMk cId="3872242604" sldId="2147483648"/>
            <pc:sldLayoutMk cId="3195443034" sldId="2147483651"/>
          </pc:sldLayoutMkLst>
        </pc:sldLayoutChg>
        <pc:sldLayoutChg chg="setBg">
          <pc:chgData name="Lisenka Akse" userId="51665f60-98da-4b89-81f3-a5d8929b97d2" providerId="ADAL" clId="{61F62E35-72BF-4196-929F-33DE18775088}" dt="2025-03-17T11:26:34.827" v="474"/>
          <pc:sldLayoutMkLst>
            <pc:docMk/>
            <pc:sldMasterMk cId="3872242604" sldId="2147483648"/>
            <pc:sldLayoutMk cId="1995061383" sldId="2147483661"/>
          </pc:sldLayoutMkLst>
        </pc:sldLayoutChg>
        <pc:sldLayoutChg chg="setBg">
          <pc:chgData name="Lisenka Akse" userId="51665f60-98da-4b89-81f3-a5d8929b97d2" providerId="ADAL" clId="{61F62E35-72BF-4196-929F-33DE18775088}" dt="2025-03-17T11:26:34.827" v="474"/>
          <pc:sldLayoutMkLst>
            <pc:docMk/>
            <pc:sldMasterMk cId="3872242604" sldId="2147483648"/>
            <pc:sldLayoutMk cId="2715961531" sldId="2147483662"/>
          </pc:sldLayoutMkLst>
        </pc:sldLayoutChg>
      </pc:sldMasterChg>
    </pc:docChg>
  </pc:docChgLst>
  <pc:docChgLst>
    <pc:chgData name="Lisenka Akse" userId="51665f60-98da-4b89-81f3-a5d8929b97d2" providerId="ADAL" clId="{E3702270-FADD-45E3-AAA8-FA602E717CEE}"/>
    <pc:docChg chg="undo custSel delSld modSld sldOrd modSection">
      <pc:chgData name="Lisenka Akse" userId="51665f60-98da-4b89-81f3-a5d8929b97d2" providerId="ADAL" clId="{E3702270-FADD-45E3-AAA8-FA602E717CEE}" dt="2025-03-10T12:37:37.201" v="2914" actId="5793"/>
      <pc:docMkLst>
        <pc:docMk/>
      </pc:docMkLst>
      <pc:sldChg chg="modSp mod">
        <pc:chgData name="Lisenka Akse" userId="51665f60-98da-4b89-81f3-a5d8929b97d2" providerId="ADAL" clId="{E3702270-FADD-45E3-AAA8-FA602E717CEE}" dt="2025-03-10T12:22:51.167" v="1833" actId="20577"/>
        <pc:sldMkLst>
          <pc:docMk/>
          <pc:sldMk cId="3530370508" sldId="256"/>
        </pc:sldMkLst>
        <pc:spChg chg="mod">
          <ac:chgData name="Lisenka Akse" userId="51665f60-98da-4b89-81f3-a5d8929b97d2" providerId="ADAL" clId="{E3702270-FADD-45E3-AAA8-FA602E717CEE}" dt="2025-03-10T12:22:51.167" v="1833" actId="20577"/>
          <ac:spMkLst>
            <pc:docMk/>
            <pc:sldMk cId="3530370508" sldId="256"/>
            <ac:spMk id="5" creationId="{2EB7C4D3-5D3E-A53A-4590-49A1125C7B96}"/>
          </ac:spMkLst>
        </pc:spChg>
        <pc:spChg chg="mod">
          <ac:chgData name="Lisenka Akse" userId="51665f60-98da-4b89-81f3-a5d8929b97d2" providerId="ADAL" clId="{E3702270-FADD-45E3-AAA8-FA602E717CEE}" dt="2025-03-10T12:22:32.867" v="1808" actId="20577"/>
          <ac:spMkLst>
            <pc:docMk/>
            <pc:sldMk cId="3530370508" sldId="256"/>
            <ac:spMk id="6" creationId="{737C34B2-3E61-52DF-79EF-43DDA99D922F}"/>
          </ac:spMkLst>
        </pc:spChg>
        <pc:spChg chg="mod">
          <ac:chgData name="Lisenka Akse" userId="51665f60-98da-4b89-81f3-a5d8929b97d2" providerId="ADAL" clId="{E3702270-FADD-45E3-AAA8-FA602E717CEE}" dt="2025-03-10T12:22:43.563" v="1832" actId="20577"/>
          <ac:spMkLst>
            <pc:docMk/>
            <pc:sldMk cId="3530370508" sldId="256"/>
            <ac:spMk id="7" creationId="{B4A5FBD1-B5CE-FD4F-2980-BEC6F247812E}"/>
          </ac:spMkLst>
        </pc:spChg>
      </pc:sldChg>
      <pc:sldChg chg="modSp mod">
        <pc:chgData name="Lisenka Akse" userId="51665f60-98da-4b89-81f3-a5d8929b97d2" providerId="ADAL" clId="{E3702270-FADD-45E3-AAA8-FA602E717CEE}" dt="2025-03-10T08:52:04.474" v="709" actId="5793"/>
        <pc:sldMkLst>
          <pc:docMk/>
          <pc:sldMk cId="3157453597" sldId="267"/>
        </pc:sldMkLst>
        <pc:spChg chg="mod">
          <ac:chgData name="Lisenka Akse" userId="51665f60-98da-4b89-81f3-a5d8929b97d2" providerId="ADAL" clId="{E3702270-FADD-45E3-AAA8-FA602E717CEE}" dt="2025-03-10T08:52:04.474" v="709" actId="5793"/>
          <ac:spMkLst>
            <pc:docMk/>
            <pc:sldMk cId="3157453597" sldId="267"/>
            <ac:spMk id="2" creationId="{1673AF5F-BAC8-0DF0-9298-CC530306EFBA}"/>
          </ac:spMkLst>
        </pc:spChg>
      </pc:sldChg>
      <pc:sldChg chg="del">
        <pc:chgData name="Lisenka Akse" userId="51665f60-98da-4b89-81f3-a5d8929b97d2" providerId="ADAL" clId="{E3702270-FADD-45E3-AAA8-FA602E717CEE}" dt="2025-03-10T12:21:38.568" v="1800" actId="47"/>
        <pc:sldMkLst>
          <pc:docMk/>
          <pc:sldMk cId="2037723434" sldId="285"/>
        </pc:sldMkLst>
      </pc:sldChg>
      <pc:sldChg chg="modSp mod">
        <pc:chgData name="Lisenka Akse" userId="51665f60-98da-4b89-81f3-a5d8929b97d2" providerId="ADAL" clId="{E3702270-FADD-45E3-AAA8-FA602E717CEE}" dt="2025-03-10T12:21:32.002" v="1799" actId="207"/>
        <pc:sldMkLst>
          <pc:docMk/>
          <pc:sldMk cId="2587398743" sldId="301"/>
        </pc:sldMkLst>
        <pc:spChg chg="mod">
          <ac:chgData name="Lisenka Akse" userId="51665f60-98da-4b89-81f3-a5d8929b97d2" providerId="ADAL" clId="{E3702270-FADD-45E3-AAA8-FA602E717CEE}" dt="2025-03-10T12:21:32.002" v="1799" actId="207"/>
          <ac:spMkLst>
            <pc:docMk/>
            <pc:sldMk cId="2587398743" sldId="301"/>
            <ac:spMk id="2" creationId="{4D61EE13-2DC3-0C9F-ECAD-068D39DE177B}"/>
          </ac:spMkLst>
        </pc:spChg>
      </pc:sldChg>
      <pc:sldChg chg="modSp mod">
        <pc:chgData name="Lisenka Akse" userId="51665f60-98da-4b89-81f3-a5d8929b97d2" providerId="ADAL" clId="{E3702270-FADD-45E3-AAA8-FA602E717CEE}" dt="2025-03-10T12:22:06.456" v="1807" actId="20577"/>
        <pc:sldMkLst>
          <pc:docMk/>
          <pc:sldMk cId="193026461" sldId="302"/>
        </pc:sldMkLst>
        <pc:spChg chg="mod">
          <ac:chgData name="Lisenka Akse" userId="51665f60-98da-4b89-81f3-a5d8929b97d2" providerId="ADAL" clId="{E3702270-FADD-45E3-AAA8-FA602E717CEE}" dt="2025-03-10T12:22:06.456" v="1807" actId="20577"/>
          <ac:spMkLst>
            <pc:docMk/>
            <pc:sldMk cId="193026461" sldId="302"/>
            <ac:spMk id="9" creationId="{F50F2251-FA2F-0329-21F9-663386144892}"/>
          </ac:spMkLst>
        </pc:spChg>
      </pc:sldChg>
      <pc:sldChg chg="del">
        <pc:chgData name="Lisenka Akse" userId="51665f60-98da-4b89-81f3-a5d8929b97d2" providerId="ADAL" clId="{E3702270-FADD-45E3-AAA8-FA602E717CEE}" dt="2025-03-10T12:21:46.455" v="1801" actId="47"/>
        <pc:sldMkLst>
          <pc:docMk/>
          <pc:sldMk cId="2588991055" sldId="303"/>
        </pc:sldMkLst>
      </pc:sldChg>
      <pc:sldChg chg="modSp mod">
        <pc:chgData name="Lisenka Akse" userId="51665f60-98da-4b89-81f3-a5d8929b97d2" providerId="ADAL" clId="{E3702270-FADD-45E3-AAA8-FA602E717CEE}" dt="2025-03-10T12:20:23.365" v="1734" actId="20577"/>
        <pc:sldMkLst>
          <pc:docMk/>
          <pc:sldMk cId="2780607384" sldId="316"/>
        </pc:sldMkLst>
        <pc:spChg chg="mod">
          <ac:chgData name="Lisenka Akse" userId="51665f60-98da-4b89-81f3-a5d8929b97d2" providerId="ADAL" clId="{E3702270-FADD-45E3-AAA8-FA602E717CEE}" dt="2025-03-10T12:19:59.661" v="1717" actId="20577"/>
          <ac:spMkLst>
            <pc:docMk/>
            <pc:sldMk cId="2780607384" sldId="316"/>
            <ac:spMk id="2" creationId="{4D61EE13-2DC3-0C9F-ECAD-068D39DE177B}"/>
          </ac:spMkLst>
        </pc:spChg>
        <pc:spChg chg="mod">
          <ac:chgData name="Lisenka Akse" userId="51665f60-98da-4b89-81f3-a5d8929b97d2" providerId="ADAL" clId="{E3702270-FADD-45E3-AAA8-FA602E717CEE}" dt="2025-03-10T12:20:23.365" v="1734" actId="20577"/>
          <ac:spMkLst>
            <pc:docMk/>
            <pc:sldMk cId="2780607384" sldId="316"/>
            <ac:spMk id="5" creationId="{1E71631E-05AC-7514-F447-E5F64E99D2E8}"/>
          </ac:spMkLst>
        </pc:spChg>
      </pc:sldChg>
      <pc:sldChg chg="modSp mod">
        <pc:chgData name="Lisenka Akse" userId="51665f60-98da-4b89-81f3-a5d8929b97d2" providerId="ADAL" clId="{E3702270-FADD-45E3-AAA8-FA602E717CEE}" dt="2025-03-10T12:20:54.338" v="1765" actId="20577"/>
        <pc:sldMkLst>
          <pc:docMk/>
          <pc:sldMk cId="3113019754" sldId="321"/>
        </pc:sldMkLst>
        <pc:spChg chg="mod">
          <ac:chgData name="Lisenka Akse" userId="51665f60-98da-4b89-81f3-a5d8929b97d2" providerId="ADAL" clId="{E3702270-FADD-45E3-AAA8-FA602E717CEE}" dt="2025-03-10T12:20:54.338" v="1765" actId="20577"/>
          <ac:spMkLst>
            <pc:docMk/>
            <pc:sldMk cId="3113019754" sldId="321"/>
            <ac:spMk id="7" creationId="{ABC1736A-36B0-EDA8-6B80-916D1F029F2A}"/>
          </ac:spMkLst>
        </pc:spChg>
      </pc:sldChg>
      <pc:sldChg chg="modSp mod">
        <pc:chgData name="Lisenka Akse" userId="51665f60-98da-4b89-81f3-a5d8929b97d2" providerId="ADAL" clId="{E3702270-FADD-45E3-AAA8-FA602E717CEE}" dt="2025-03-10T11:55:40.038" v="1121" actId="20577"/>
        <pc:sldMkLst>
          <pc:docMk/>
          <pc:sldMk cId="4230697046" sldId="332"/>
        </pc:sldMkLst>
        <pc:spChg chg="mod">
          <ac:chgData name="Lisenka Akse" userId="51665f60-98da-4b89-81f3-a5d8929b97d2" providerId="ADAL" clId="{E3702270-FADD-45E3-AAA8-FA602E717CEE}" dt="2025-03-10T11:55:40.038" v="1121" actId="20577"/>
          <ac:spMkLst>
            <pc:docMk/>
            <pc:sldMk cId="4230697046" sldId="332"/>
            <ac:spMk id="2" creationId="{831334F4-9116-EB9B-30E2-C40C78E84656}"/>
          </ac:spMkLst>
        </pc:spChg>
      </pc:sldChg>
      <pc:sldChg chg="modSp mod">
        <pc:chgData name="Lisenka Akse" userId="51665f60-98da-4b89-81f3-a5d8929b97d2" providerId="ADAL" clId="{E3702270-FADD-45E3-AAA8-FA602E717CEE}" dt="2025-03-10T11:58:49.851" v="1165" actId="20577"/>
        <pc:sldMkLst>
          <pc:docMk/>
          <pc:sldMk cId="760071827" sldId="333"/>
        </pc:sldMkLst>
        <pc:spChg chg="mod">
          <ac:chgData name="Lisenka Akse" userId="51665f60-98da-4b89-81f3-a5d8929b97d2" providerId="ADAL" clId="{E3702270-FADD-45E3-AAA8-FA602E717CEE}" dt="2025-03-07T13:34:55.623" v="0" actId="5793"/>
          <ac:spMkLst>
            <pc:docMk/>
            <pc:sldMk cId="760071827" sldId="333"/>
            <ac:spMk id="2" creationId="{1673AF5F-BAC8-0DF0-9298-CC530306EFBA}"/>
          </ac:spMkLst>
        </pc:spChg>
        <pc:spChg chg="mod">
          <ac:chgData name="Lisenka Akse" userId="51665f60-98da-4b89-81f3-a5d8929b97d2" providerId="ADAL" clId="{E3702270-FADD-45E3-AAA8-FA602E717CEE}" dt="2025-03-10T11:58:49.851" v="1165" actId="20577"/>
          <ac:spMkLst>
            <pc:docMk/>
            <pc:sldMk cId="760071827" sldId="333"/>
            <ac:spMk id="3" creationId="{50EFAD69-A94E-EA8A-61CE-3FD5F9B117CC}"/>
          </ac:spMkLst>
        </pc:spChg>
      </pc:sldChg>
      <pc:sldChg chg="modSp mod">
        <pc:chgData name="Lisenka Akse" userId="51665f60-98da-4b89-81f3-a5d8929b97d2" providerId="ADAL" clId="{E3702270-FADD-45E3-AAA8-FA602E717CEE}" dt="2025-03-10T12:37:08.484" v="2911" actId="207"/>
        <pc:sldMkLst>
          <pc:docMk/>
          <pc:sldMk cId="1005663241" sldId="334"/>
        </pc:sldMkLst>
        <pc:spChg chg="mod">
          <ac:chgData name="Lisenka Akse" userId="51665f60-98da-4b89-81f3-a5d8929b97d2" providerId="ADAL" clId="{E3702270-FADD-45E3-AAA8-FA602E717CEE}" dt="2025-03-10T11:59:21.659" v="1168" actId="20577"/>
          <ac:spMkLst>
            <pc:docMk/>
            <pc:sldMk cId="1005663241" sldId="334"/>
            <ac:spMk id="2" creationId="{1673AF5F-BAC8-0DF0-9298-CC530306EFBA}"/>
          </ac:spMkLst>
        </pc:spChg>
        <pc:spChg chg="mod">
          <ac:chgData name="Lisenka Akse" userId="51665f60-98da-4b89-81f3-a5d8929b97d2" providerId="ADAL" clId="{E3702270-FADD-45E3-AAA8-FA602E717CEE}" dt="2025-03-10T12:37:08.484" v="2911" actId="207"/>
          <ac:spMkLst>
            <pc:docMk/>
            <pc:sldMk cId="1005663241" sldId="334"/>
            <ac:spMk id="3" creationId="{50EFAD69-A94E-EA8A-61CE-3FD5F9B117CC}"/>
          </ac:spMkLst>
        </pc:spChg>
      </pc:sldChg>
      <pc:sldChg chg="modSp mod">
        <pc:chgData name="Lisenka Akse" userId="51665f60-98da-4b89-81f3-a5d8929b97d2" providerId="ADAL" clId="{E3702270-FADD-45E3-AAA8-FA602E717CEE}" dt="2025-03-10T12:13:20.280" v="1608" actId="20577"/>
        <pc:sldMkLst>
          <pc:docMk/>
          <pc:sldMk cId="531547445" sldId="335"/>
        </pc:sldMkLst>
        <pc:spChg chg="mod">
          <ac:chgData name="Lisenka Akse" userId="51665f60-98da-4b89-81f3-a5d8929b97d2" providerId="ADAL" clId="{E3702270-FADD-45E3-AAA8-FA602E717CEE}" dt="2025-03-10T08:52:00.549" v="708" actId="5793"/>
          <ac:spMkLst>
            <pc:docMk/>
            <pc:sldMk cId="531547445" sldId="335"/>
            <ac:spMk id="2" creationId="{1673AF5F-BAC8-0DF0-9298-CC530306EFBA}"/>
          </ac:spMkLst>
        </pc:spChg>
        <pc:spChg chg="mod">
          <ac:chgData name="Lisenka Akse" userId="51665f60-98da-4b89-81f3-a5d8929b97d2" providerId="ADAL" clId="{E3702270-FADD-45E3-AAA8-FA602E717CEE}" dt="2025-03-10T12:13:20.280" v="1608" actId="20577"/>
          <ac:spMkLst>
            <pc:docMk/>
            <pc:sldMk cId="531547445" sldId="335"/>
            <ac:spMk id="3" creationId="{50EFAD69-A94E-EA8A-61CE-3FD5F9B117CC}"/>
          </ac:spMkLst>
        </pc:spChg>
      </pc:sldChg>
      <pc:sldChg chg="modSp mod ord">
        <pc:chgData name="Lisenka Akse" userId="51665f60-98da-4b89-81f3-a5d8929b97d2" providerId="ADAL" clId="{E3702270-FADD-45E3-AAA8-FA602E717CEE}" dt="2025-03-10T12:37:24.423" v="2912" actId="5793"/>
        <pc:sldMkLst>
          <pc:docMk/>
          <pc:sldMk cId="790251069" sldId="336"/>
        </pc:sldMkLst>
        <pc:spChg chg="mod">
          <ac:chgData name="Lisenka Akse" userId="51665f60-98da-4b89-81f3-a5d8929b97d2" providerId="ADAL" clId="{E3702270-FADD-45E3-AAA8-FA602E717CEE}" dt="2025-03-10T12:37:24.423" v="2912" actId="5793"/>
          <ac:spMkLst>
            <pc:docMk/>
            <pc:sldMk cId="790251069" sldId="336"/>
            <ac:spMk id="2" creationId="{1673AF5F-BAC8-0DF0-9298-CC530306EFBA}"/>
          </ac:spMkLst>
        </pc:spChg>
        <pc:spChg chg="mod">
          <ac:chgData name="Lisenka Akse" userId="51665f60-98da-4b89-81f3-a5d8929b97d2" providerId="ADAL" clId="{E3702270-FADD-45E3-AAA8-FA602E717CEE}" dt="2025-03-10T12:07:43.844" v="1501" actId="20577"/>
          <ac:spMkLst>
            <pc:docMk/>
            <pc:sldMk cId="790251069" sldId="336"/>
            <ac:spMk id="3" creationId="{50EFAD69-A94E-EA8A-61CE-3FD5F9B117CC}"/>
          </ac:spMkLst>
        </pc:spChg>
      </pc:sldChg>
      <pc:sldChg chg="del ord">
        <pc:chgData name="Lisenka Akse" userId="51665f60-98da-4b89-81f3-a5d8929b97d2" providerId="ADAL" clId="{E3702270-FADD-45E3-AAA8-FA602E717CEE}" dt="2025-03-10T12:16:58.985" v="1650" actId="2696"/>
        <pc:sldMkLst>
          <pc:docMk/>
          <pc:sldMk cId="2399560700" sldId="337"/>
        </pc:sldMkLst>
      </pc:sldChg>
      <pc:sldChg chg="modSp mod ord">
        <pc:chgData name="Lisenka Akse" userId="51665f60-98da-4b89-81f3-a5d8929b97d2" providerId="ADAL" clId="{E3702270-FADD-45E3-AAA8-FA602E717CEE}" dt="2025-03-10T12:36:40.140" v="2889" actId="20577"/>
        <pc:sldMkLst>
          <pc:docMk/>
          <pc:sldMk cId="1710552237" sldId="338"/>
        </pc:sldMkLst>
        <pc:spChg chg="mod">
          <ac:chgData name="Lisenka Akse" userId="51665f60-98da-4b89-81f3-a5d8929b97d2" providerId="ADAL" clId="{E3702270-FADD-45E3-AAA8-FA602E717CEE}" dt="2025-03-10T12:35:39.296" v="2842" actId="5793"/>
          <ac:spMkLst>
            <pc:docMk/>
            <pc:sldMk cId="1710552237" sldId="338"/>
            <ac:spMk id="2" creationId="{1673AF5F-BAC8-0DF0-9298-CC530306EFBA}"/>
          </ac:spMkLst>
        </pc:spChg>
        <pc:spChg chg="mod">
          <ac:chgData name="Lisenka Akse" userId="51665f60-98da-4b89-81f3-a5d8929b97d2" providerId="ADAL" clId="{E3702270-FADD-45E3-AAA8-FA602E717CEE}" dt="2025-03-10T12:36:40.140" v="2889" actId="20577"/>
          <ac:spMkLst>
            <pc:docMk/>
            <pc:sldMk cId="1710552237" sldId="338"/>
            <ac:spMk id="3" creationId="{50EFAD69-A94E-EA8A-61CE-3FD5F9B117CC}"/>
          </ac:spMkLst>
        </pc:spChg>
      </pc:sldChg>
      <pc:sldChg chg="modSp mod">
        <pc:chgData name="Lisenka Akse" userId="51665f60-98da-4b89-81f3-a5d8929b97d2" providerId="ADAL" clId="{E3702270-FADD-45E3-AAA8-FA602E717CEE}" dt="2025-03-10T12:03:12.808" v="1316" actId="255"/>
        <pc:sldMkLst>
          <pc:docMk/>
          <pc:sldMk cId="857255656" sldId="339"/>
        </pc:sldMkLst>
        <pc:spChg chg="mod">
          <ac:chgData name="Lisenka Akse" userId="51665f60-98da-4b89-81f3-a5d8929b97d2" providerId="ADAL" clId="{E3702270-FADD-45E3-AAA8-FA602E717CEE}" dt="2025-03-10T08:52:12.986" v="711" actId="5793"/>
          <ac:spMkLst>
            <pc:docMk/>
            <pc:sldMk cId="857255656" sldId="339"/>
            <ac:spMk id="2" creationId="{1673AF5F-BAC8-0DF0-9298-CC530306EFBA}"/>
          </ac:spMkLst>
        </pc:spChg>
        <pc:spChg chg="mod">
          <ac:chgData name="Lisenka Akse" userId="51665f60-98da-4b89-81f3-a5d8929b97d2" providerId="ADAL" clId="{E3702270-FADD-45E3-AAA8-FA602E717CEE}" dt="2025-03-10T12:03:12.808" v="1316" actId="255"/>
          <ac:spMkLst>
            <pc:docMk/>
            <pc:sldMk cId="857255656" sldId="339"/>
            <ac:spMk id="3" creationId="{50EFAD69-A94E-EA8A-61CE-3FD5F9B117CC}"/>
          </ac:spMkLst>
        </pc:spChg>
      </pc:sldChg>
      <pc:sldChg chg="modSp del mod">
        <pc:chgData name="Lisenka Akse" userId="51665f60-98da-4b89-81f3-a5d8929b97d2" providerId="ADAL" clId="{E3702270-FADD-45E3-AAA8-FA602E717CEE}" dt="2025-03-10T12:12:01.829" v="1607" actId="47"/>
        <pc:sldMkLst>
          <pc:docMk/>
          <pc:sldMk cId="4184070825" sldId="340"/>
        </pc:sldMkLst>
      </pc:sldChg>
      <pc:sldChg chg="modSp mod ord">
        <pc:chgData name="Lisenka Akse" userId="51665f60-98da-4b89-81f3-a5d8929b97d2" providerId="ADAL" clId="{E3702270-FADD-45E3-AAA8-FA602E717CEE}" dt="2025-03-10T12:17:56.960" v="1682" actId="21"/>
        <pc:sldMkLst>
          <pc:docMk/>
          <pc:sldMk cId="4238509839" sldId="341"/>
        </pc:sldMkLst>
        <pc:spChg chg="mod">
          <ac:chgData name="Lisenka Akse" userId="51665f60-98da-4b89-81f3-a5d8929b97d2" providerId="ADAL" clId="{E3702270-FADD-45E3-AAA8-FA602E717CEE}" dt="2025-03-10T12:14:52.965" v="1619" actId="20577"/>
          <ac:spMkLst>
            <pc:docMk/>
            <pc:sldMk cId="4238509839" sldId="341"/>
            <ac:spMk id="2" creationId="{1673AF5F-BAC8-0DF0-9298-CC530306EFBA}"/>
          </ac:spMkLst>
        </pc:spChg>
        <pc:spChg chg="mod">
          <ac:chgData name="Lisenka Akse" userId="51665f60-98da-4b89-81f3-a5d8929b97d2" providerId="ADAL" clId="{E3702270-FADD-45E3-AAA8-FA602E717CEE}" dt="2025-03-10T12:17:56.960" v="1682" actId="21"/>
          <ac:spMkLst>
            <pc:docMk/>
            <pc:sldMk cId="4238509839" sldId="341"/>
            <ac:spMk id="3" creationId="{50EFAD69-A94E-EA8A-61CE-3FD5F9B117CC}"/>
          </ac:spMkLst>
        </pc:spChg>
      </pc:sldChg>
      <pc:sldChg chg="addSp modSp mod">
        <pc:chgData name="Lisenka Akse" userId="51665f60-98da-4b89-81f3-a5d8929b97d2" providerId="ADAL" clId="{E3702270-FADD-45E3-AAA8-FA602E717CEE}" dt="2025-03-10T12:19:34.254" v="1701" actId="20577"/>
        <pc:sldMkLst>
          <pc:docMk/>
          <pc:sldMk cId="689425752" sldId="342"/>
        </pc:sldMkLst>
        <pc:spChg chg="mod">
          <ac:chgData name="Lisenka Akse" userId="51665f60-98da-4b89-81f3-a5d8929b97d2" providerId="ADAL" clId="{E3702270-FADD-45E3-AAA8-FA602E717CEE}" dt="2025-03-10T12:18:23.830" v="1690" actId="5793"/>
          <ac:spMkLst>
            <pc:docMk/>
            <pc:sldMk cId="689425752" sldId="342"/>
            <ac:spMk id="2" creationId="{1673AF5F-BAC8-0DF0-9298-CC530306EFBA}"/>
          </ac:spMkLst>
        </pc:spChg>
        <pc:spChg chg="mod">
          <ac:chgData name="Lisenka Akse" userId="51665f60-98da-4b89-81f3-a5d8929b97d2" providerId="ADAL" clId="{E3702270-FADD-45E3-AAA8-FA602E717CEE}" dt="2025-03-10T12:19:07.709" v="1695" actId="12"/>
          <ac:spMkLst>
            <pc:docMk/>
            <pc:sldMk cId="689425752" sldId="342"/>
            <ac:spMk id="3" creationId="{50EFAD69-A94E-EA8A-61CE-3FD5F9B117CC}"/>
          </ac:spMkLst>
        </pc:spChg>
        <pc:spChg chg="add mod">
          <ac:chgData name="Lisenka Akse" userId="51665f60-98da-4b89-81f3-a5d8929b97d2" providerId="ADAL" clId="{E3702270-FADD-45E3-AAA8-FA602E717CEE}" dt="2025-03-10T12:19:34.254" v="1701" actId="20577"/>
          <ac:spMkLst>
            <pc:docMk/>
            <pc:sldMk cId="689425752" sldId="342"/>
            <ac:spMk id="4" creationId="{08948F37-AFF4-C819-9739-825711718758}"/>
          </ac:spMkLst>
        </pc:spChg>
      </pc:sldChg>
      <pc:sldChg chg="modSp mod">
        <pc:chgData name="Lisenka Akse" userId="51665f60-98da-4b89-81f3-a5d8929b97d2" providerId="ADAL" clId="{E3702270-FADD-45E3-AAA8-FA602E717CEE}" dt="2025-03-10T12:34:48.488" v="2834" actId="20577"/>
        <pc:sldMkLst>
          <pc:docMk/>
          <pc:sldMk cId="79109424" sldId="343"/>
        </pc:sldMkLst>
        <pc:spChg chg="mod">
          <ac:chgData name="Lisenka Akse" userId="51665f60-98da-4b89-81f3-a5d8929b97d2" providerId="ADAL" clId="{E3702270-FADD-45E3-AAA8-FA602E717CEE}" dt="2025-03-10T08:53:19.832" v="771" actId="20577"/>
          <ac:spMkLst>
            <pc:docMk/>
            <pc:sldMk cId="79109424" sldId="343"/>
            <ac:spMk id="2" creationId="{1673AF5F-BAC8-0DF0-9298-CC530306EFBA}"/>
          </ac:spMkLst>
        </pc:spChg>
        <pc:spChg chg="mod">
          <ac:chgData name="Lisenka Akse" userId="51665f60-98da-4b89-81f3-a5d8929b97d2" providerId="ADAL" clId="{E3702270-FADD-45E3-AAA8-FA602E717CEE}" dt="2025-03-10T12:34:48.488" v="2834" actId="20577"/>
          <ac:spMkLst>
            <pc:docMk/>
            <pc:sldMk cId="79109424" sldId="343"/>
            <ac:spMk id="3" creationId="{50EFAD69-A94E-EA8A-61CE-3FD5F9B117CC}"/>
          </ac:spMkLst>
        </pc:spChg>
      </pc:sldChg>
      <pc:sldChg chg="modSp mod">
        <pc:chgData name="Lisenka Akse" userId="51665f60-98da-4b89-81f3-a5d8929b97d2" providerId="ADAL" clId="{E3702270-FADD-45E3-AAA8-FA602E717CEE}" dt="2025-03-10T12:37:37.201" v="2914" actId="5793"/>
        <pc:sldMkLst>
          <pc:docMk/>
          <pc:sldMk cId="992897720" sldId="344"/>
        </pc:sldMkLst>
        <pc:spChg chg="mod">
          <ac:chgData name="Lisenka Akse" userId="51665f60-98da-4b89-81f3-a5d8929b97d2" providerId="ADAL" clId="{E3702270-FADD-45E3-AAA8-FA602E717CEE}" dt="2025-03-10T12:37:31.604" v="2913" actId="5793"/>
          <ac:spMkLst>
            <pc:docMk/>
            <pc:sldMk cId="992897720" sldId="344"/>
            <ac:spMk id="2" creationId="{29418715-84BE-81C7-B90D-106F8791F8F7}"/>
          </ac:spMkLst>
        </pc:spChg>
        <pc:spChg chg="mod">
          <ac:chgData name="Lisenka Akse" userId="51665f60-98da-4b89-81f3-a5d8929b97d2" providerId="ADAL" clId="{E3702270-FADD-45E3-AAA8-FA602E717CEE}" dt="2025-03-10T12:14:01.668" v="1609" actId="20577"/>
          <ac:spMkLst>
            <pc:docMk/>
            <pc:sldMk cId="992897720" sldId="344"/>
            <ac:spMk id="3" creationId="{D284346E-A8D3-04A4-0A5B-628AEDA42498}"/>
          </ac:spMkLst>
        </pc:spChg>
        <pc:spChg chg="mod">
          <ac:chgData name="Lisenka Akse" userId="51665f60-98da-4b89-81f3-a5d8929b97d2" providerId="ADAL" clId="{E3702270-FADD-45E3-AAA8-FA602E717CEE}" dt="2025-03-10T12:37:37.201" v="2914" actId="5793"/>
          <ac:spMkLst>
            <pc:docMk/>
            <pc:sldMk cId="992897720" sldId="344"/>
            <ac:spMk id="4" creationId="{79F2CCD9-01CE-965F-1211-4FC6C621CE0F}"/>
          </ac:spMkLst>
        </pc:spChg>
      </pc:sldChg>
      <pc:sldChg chg="modSp mod">
        <pc:chgData name="Lisenka Akse" userId="51665f60-98da-4b89-81f3-a5d8929b97d2" providerId="ADAL" clId="{E3702270-FADD-45E3-AAA8-FA602E717CEE}" dt="2025-03-10T12:35:14.981" v="2841" actId="20577"/>
        <pc:sldMkLst>
          <pc:docMk/>
          <pc:sldMk cId="2672328598" sldId="345"/>
        </pc:sldMkLst>
        <pc:spChg chg="mod">
          <ac:chgData name="Lisenka Akse" userId="51665f60-98da-4b89-81f3-a5d8929b97d2" providerId="ADAL" clId="{E3702270-FADD-45E3-AAA8-FA602E717CEE}" dt="2025-03-10T12:23:28.682" v="1836" actId="5793"/>
          <ac:spMkLst>
            <pc:docMk/>
            <pc:sldMk cId="2672328598" sldId="345"/>
            <ac:spMk id="2" creationId="{25888FB5-F08F-3C42-097D-E281785985FB}"/>
          </ac:spMkLst>
        </pc:spChg>
        <pc:spChg chg="mod">
          <ac:chgData name="Lisenka Akse" userId="51665f60-98da-4b89-81f3-a5d8929b97d2" providerId="ADAL" clId="{E3702270-FADD-45E3-AAA8-FA602E717CEE}" dt="2025-03-10T12:35:14.981" v="2841" actId="20577"/>
          <ac:spMkLst>
            <pc:docMk/>
            <pc:sldMk cId="2672328598" sldId="345"/>
            <ac:spMk id="3" creationId="{25843C64-9A3F-4A69-115F-B7A4BE4A4BBD}"/>
          </ac:spMkLst>
        </pc:spChg>
      </pc:sldChg>
    </pc:docChg>
  </pc:docChgLst>
  <pc:docChgLst>
    <pc:chgData name="Lisenka Akse" userId="S::lisenka.akse@kb.nl::51665f60-98da-4b89-81f3-a5d8929b97d2" providerId="AD" clId="Web-{EAE85634-EC09-11FB-A170-2A110BE39851}"/>
    <pc:docChg chg="modSld sldOrd">
      <pc:chgData name="Lisenka Akse" userId="S::lisenka.akse@kb.nl::51665f60-98da-4b89-81f3-a5d8929b97d2" providerId="AD" clId="Web-{EAE85634-EC09-11FB-A170-2A110BE39851}" dt="2025-03-12T15:43:55.031" v="14"/>
      <pc:docMkLst>
        <pc:docMk/>
      </pc:docMkLst>
      <pc:sldChg chg="ord">
        <pc:chgData name="Lisenka Akse" userId="S::lisenka.akse@kb.nl::51665f60-98da-4b89-81f3-a5d8929b97d2" providerId="AD" clId="Web-{EAE85634-EC09-11FB-A170-2A110BE39851}" dt="2025-03-12T15:43:55.031" v="14"/>
        <pc:sldMkLst>
          <pc:docMk/>
          <pc:sldMk cId="4230697046" sldId="332"/>
        </pc:sldMkLst>
      </pc:sldChg>
      <pc:sldChg chg="modSp">
        <pc:chgData name="Lisenka Akse" userId="S::lisenka.akse@kb.nl::51665f60-98da-4b89-81f3-a5d8929b97d2" providerId="AD" clId="Web-{EAE85634-EC09-11FB-A170-2A110BE39851}" dt="2025-03-12T15:43:54.609" v="13" actId="20577"/>
        <pc:sldMkLst>
          <pc:docMk/>
          <pc:sldMk cId="79109424" sldId="343"/>
        </pc:sldMkLst>
        <pc:spChg chg="mod">
          <ac:chgData name="Lisenka Akse" userId="S::lisenka.akse@kb.nl::51665f60-98da-4b89-81f3-a5d8929b97d2" providerId="AD" clId="Web-{EAE85634-EC09-11FB-A170-2A110BE39851}" dt="2025-03-12T15:43:54.609" v="13" actId="20577"/>
          <ac:spMkLst>
            <pc:docMk/>
            <pc:sldMk cId="79109424" sldId="343"/>
            <ac:spMk id="3" creationId="{50EFAD69-A94E-EA8A-61CE-3FD5F9B117CC}"/>
          </ac:spMkLst>
        </pc:spChg>
      </pc:sldChg>
    </pc:docChg>
  </pc:docChgLst>
  <pc:docChgLst>
    <pc:chgData name="Lisenka Akse" userId="S::lisenka.akse@kb.nl::51665f60-98da-4b89-81f3-a5d8929b97d2" providerId="AD" clId="Web-{1DB32BE7-2FDF-5EE0-5847-2647F3810BA0}"/>
    <pc:docChg chg="delSld modSld sldOrd modSection">
      <pc:chgData name="Lisenka Akse" userId="S::lisenka.akse@kb.nl::51665f60-98da-4b89-81f3-a5d8929b97d2" providerId="AD" clId="Web-{1DB32BE7-2FDF-5EE0-5847-2647F3810BA0}" dt="2025-03-17T10:30:09.228" v="65" actId="1076"/>
      <pc:docMkLst>
        <pc:docMk/>
      </pc:docMkLst>
      <pc:sldChg chg="modSp">
        <pc:chgData name="Lisenka Akse" userId="S::lisenka.akse@kb.nl::51665f60-98da-4b89-81f3-a5d8929b97d2" providerId="AD" clId="Web-{1DB32BE7-2FDF-5EE0-5847-2647F3810BA0}" dt="2025-03-17T10:30:09.228" v="65" actId="1076"/>
        <pc:sldMkLst>
          <pc:docMk/>
          <pc:sldMk cId="3530370508" sldId="256"/>
        </pc:sldMkLst>
        <pc:spChg chg="mod">
          <ac:chgData name="Lisenka Akse" userId="S::lisenka.akse@kb.nl::51665f60-98da-4b89-81f3-a5d8929b97d2" providerId="AD" clId="Web-{1DB32BE7-2FDF-5EE0-5847-2647F3810BA0}" dt="2025-03-17T10:30:09.228" v="65" actId="1076"/>
          <ac:spMkLst>
            <pc:docMk/>
            <pc:sldMk cId="3530370508" sldId="256"/>
            <ac:spMk id="2" creationId="{67F0BE13-CE03-9A35-85D0-C8A01E9930A1}"/>
          </ac:spMkLst>
        </pc:spChg>
        <pc:spChg chg="mod">
          <ac:chgData name="Lisenka Akse" userId="S::lisenka.akse@kb.nl::51665f60-98da-4b89-81f3-a5d8929b97d2" providerId="AD" clId="Web-{1DB32BE7-2FDF-5EE0-5847-2647F3810BA0}" dt="2025-03-17T10:30:07.353" v="64" actId="1076"/>
          <ac:spMkLst>
            <pc:docMk/>
            <pc:sldMk cId="3530370508" sldId="256"/>
            <ac:spMk id="18" creationId="{E0507D23-919F-6E1A-9AD7-75BC994E9F38}"/>
          </ac:spMkLst>
        </pc:spChg>
      </pc:sldChg>
      <pc:sldChg chg="modSp ord">
        <pc:chgData name="Lisenka Akse" userId="S::lisenka.akse@kb.nl::51665f60-98da-4b89-81f3-a5d8929b97d2" providerId="AD" clId="Web-{1DB32BE7-2FDF-5EE0-5847-2647F3810BA0}" dt="2025-03-17T10:29:02.288" v="63" actId="20577"/>
        <pc:sldMkLst>
          <pc:docMk/>
          <pc:sldMk cId="2103991113" sldId="283"/>
        </pc:sldMkLst>
        <pc:spChg chg="mod">
          <ac:chgData name="Lisenka Akse" userId="S::lisenka.akse@kb.nl::51665f60-98da-4b89-81f3-a5d8929b97d2" providerId="AD" clId="Web-{1DB32BE7-2FDF-5EE0-5847-2647F3810BA0}" dt="2025-03-17T10:29:02.288" v="63" actId="20577"/>
          <ac:spMkLst>
            <pc:docMk/>
            <pc:sldMk cId="2103991113" sldId="283"/>
            <ac:spMk id="2" creationId="{4D61EE13-2DC3-0C9F-ECAD-068D39DE177B}"/>
          </ac:spMkLst>
        </pc:spChg>
      </pc:sldChg>
      <pc:sldChg chg="del mod modShow">
        <pc:chgData name="Lisenka Akse" userId="S::lisenka.akse@kb.nl::51665f60-98da-4b89-81f3-a5d8929b97d2" providerId="AD" clId="Web-{1DB32BE7-2FDF-5EE0-5847-2647F3810BA0}" dt="2025-03-17T10:28:10.724" v="48"/>
        <pc:sldMkLst>
          <pc:docMk/>
          <pc:sldMk cId="2587398743" sldId="301"/>
        </pc:sldMkLst>
      </pc:sldChg>
      <pc:sldChg chg="modSp">
        <pc:chgData name="Lisenka Akse" userId="S::lisenka.akse@kb.nl::51665f60-98da-4b89-81f3-a5d8929b97d2" providerId="AD" clId="Web-{1DB32BE7-2FDF-5EE0-5847-2647F3810BA0}" dt="2025-03-17T10:25:22.061" v="46" actId="20577"/>
        <pc:sldMkLst>
          <pc:docMk/>
          <pc:sldMk cId="531547445" sldId="335"/>
        </pc:sldMkLst>
        <pc:spChg chg="mod">
          <ac:chgData name="Lisenka Akse" userId="S::lisenka.akse@kb.nl::51665f60-98da-4b89-81f3-a5d8929b97d2" providerId="AD" clId="Web-{1DB32BE7-2FDF-5EE0-5847-2647F3810BA0}" dt="2025-03-17T10:25:22.061" v="46" actId="20577"/>
          <ac:spMkLst>
            <pc:docMk/>
            <pc:sldMk cId="531547445" sldId="335"/>
            <ac:spMk id="3" creationId="{50EFAD69-A94E-EA8A-61CE-3FD5F9B117CC}"/>
          </ac:spMkLst>
        </pc:spChg>
      </pc:sldChg>
      <pc:sldChg chg="modSp ord">
        <pc:chgData name="Lisenka Akse" userId="S::lisenka.akse@kb.nl::51665f60-98da-4b89-81f3-a5d8929b97d2" providerId="AD" clId="Web-{1DB32BE7-2FDF-5EE0-5847-2647F3810BA0}" dt="2025-03-17T10:28:29.709" v="53" actId="20577"/>
        <pc:sldMkLst>
          <pc:docMk/>
          <pc:sldMk cId="689425752" sldId="342"/>
        </pc:sldMkLst>
        <pc:spChg chg="mod">
          <ac:chgData name="Lisenka Akse" userId="S::lisenka.akse@kb.nl::51665f60-98da-4b89-81f3-a5d8929b97d2" providerId="AD" clId="Web-{1DB32BE7-2FDF-5EE0-5847-2647F3810BA0}" dt="2025-03-17T10:28:29.709" v="53" actId="20577"/>
          <ac:spMkLst>
            <pc:docMk/>
            <pc:sldMk cId="689425752" sldId="342"/>
            <ac:spMk id="3" creationId="{50EFAD69-A94E-EA8A-61CE-3FD5F9B117CC}"/>
          </ac:spMkLst>
        </pc:spChg>
      </pc:sldChg>
      <pc:sldChg chg="modSp">
        <pc:chgData name="Lisenka Akse" userId="S::lisenka.akse@kb.nl::51665f60-98da-4b89-81f3-a5d8929b97d2" providerId="AD" clId="Web-{1DB32BE7-2FDF-5EE0-5847-2647F3810BA0}" dt="2025-03-17T09:37:38.801" v="22" actId="20577"/>
        <pc:sldMkLst>
          <pc:docMk/>
          <pc:sldMk cId="79109424" sldId="343"/>
        </pc:sldMkLst>
        <pc:spChg chg="mod">
          <ac:chgData name="Lisenka Akse" userId="S::lisenka.akse@kb.nl::51665f60-98da-4b89-81f3-a5d8929b97d2" providerId="AD" clId="Web-{1DB32BE7-2FDF-5EE0-5847-2647F3810BA0}" dt="2025-03-17T09:37:38.801" v="22" actId="20577"/>
          <ac:spMkLst>
            <pc:docMk/>
            <pc:sldMk cId="79109424" sldId="343"/>
            <ac:spMk id="3" creationId="{50EFAD69-A94E-EA8A-61CE-3FD5F9B117CC}"/>
          </ac:spMkLst>
        </pc:spChg>
      </pc:sldChg>
    </pc:docChg>
  </pc:docChgLst>
  <pc:docChgLst>
    <pc:chgData name="Lisenka Akse" userId="S::lisenka.akse@kb.nl::51665f60-98da-4b89-81f3-a5d8929b97d2" providerId="AD" clId="Web-{2FF011CF-A4D7-4649-74D5-D1CDA746C29D}"/>
    <pc:docChg chg="modSld">
      <pc:chgData name="Lisenka Akse" userId="S::lisenka.akse@kb.nl::51665f60-98da-4b89-81f3-a5d8929b97d2" providerId="AD" clId="Web-{2FF011CF-A4D7-4649-74D5-D1CDA746C29D}" dt="2025-03-12T09:51:22.024" v="0" actId="20577"/>
      <pc:docMkLst>
        <pc:docMk/>
      </pc:docMkLst>
      <pc:sldChg chg="modSp">
        <pc:chgData name="Lisenka Akse" userId="S::lisenka.akse@kb.nl::51665f60-98da-4b89-81f3-a5d8929b97d2" providerId="AD" clId="Web-{2FF011CF-A4D7-4649-74D5-D1CDA746C29D}" dt="2025-03-12T09:51:22.024" v="0" actId="20577"/>
        <pc:sldMkLst>
          <pc:docMk/>
          <pc:sldMk cId="4238509839" sldId="341"/>
        </pc:sldMkLst>
        <pc:spChg chg="mod">
          <ac:chgData name="Lisenka Akse" userId="S::lisenka.akse@kb.nl::51665f60-98da-4b89-81f3-a5d8929b97d2" providerId="AD" clId="Web-{2FF011CF-A4D7-4649-74D5-D1CDA746C29D}" dt="2025-03-12T09:51:22.024" v="0" actId="20577"/>
          <ac:spMkLst>
            <pc:docMk/>
            <pc:sldMk cId="4238509839" sldId="341"/>
            <ac:spMk id="2" creationId="{1673AF5F-BAC8-0DF0-9298-CC530306EFBA}"/>
          </ac:spMkLst>
        </pc:spChg>
      </pc:sldChg>
    </pc:docChg>
  </pc:docChgLst>
  <pc:docChgLst>
    <pc:chgData name="Lisenka Akse" userId="51665f60-98da-4b89-81f3-a5d8929b97d2" providerId="ADAL" clId="{FDAE9E2C-F00D-424D-87F1-ABBA5DCA92BE}"/>
    <pc:docChg chg="undo custSel addSld delSld modSld sldOrd modSection">
      <pc:chgData name="Lisenka Akse" userId="51665f60-98da-4b89-81f3-a5d8929b97d2" providerId="ADAL" clId="{FDAE9E2C-F00D-424D-87F1-ABBA5DCA92BE}" dt="2025-02-03T14:38:57.771" v="1312" actId="2"/>
      <pc:docMkLst>
        <pc:docMk/>
      </pc:docMkLst>
      <pc:sldChg chg="addSp delSp modSp mod modClrScheme chgLayout">
        <pc:chgData name="Lisenka Akse" userId="51665f60-98da-4b89-81f3-a5d8929b97d2" providerId="ADAL" clId="{FDAE9E2C-F00D-424D-87F1-ABBA5DCA92BE}" dt="2025-02-03T14:33:09.210" v="727" actId="1076"/>
        <pc:sldMkLst>
          <pc:docMk/>
          <pc:sldMk cId="3530370508" sldId="256"/>
        </pc:sldMkLst>
        <pc:spChg chg="add mod ord">
          <ac:chgData name="Lisenka Akse" userId="51665f60-98da-4b89-81f3-a5d8929b97d2" providerId="ADAL" clId="{FDAE9E2C-F00D-424D-87F1-ABBA5DCA92BE}" dt="2025-02-03T14:33:06.033" v="726" actId="1076"/>
          <ac:spMkLst>
            <pc:docMk/>
            <pc:sldMk cId="3530370508" sldId="256"/>
            <ac:spMk id="4" creationId="{5BE01928-F664-7B57-F973-306873DD8895}"/>
          </ac:spMkLst>
        </pc:spChg>
        <pc:spChg chg="add mod ord">
          <ac:chgData name="Lisenka Akse" userId="51665f60-98da-4b89-81f3-a5d8929b97d2" providerId="ADAL" clId="{FDAE9E2C-F00D-424D-87F1-ABBA5DCA92BE}" dt="2025-02-03T14:32:41.947" v="722" actId="700"/>
          <ac:spMkLst>
            <pc:docMk/>
            <pc:sldMk cId="3530370508" sldId="256"/>
            <ac:spMk id="23" creationId="{133F62CE-F9D4-0416-DDA4-6EDC92E56E9F}"/>
          </ac:spMkLst>
        </pc:spChg>
        <pc:spChg chg="mod">
          <ac:chgData name="Lisenka Akse" userId="51665f60-98da-4b89-81f3-a5d8929b97d2" providerId="ADAL" clId="{FDAE9E2C-F00D-424D-87F1-ABBA5DCA92BE}" dt="2025-02-03T14:33:00.599" v="725" actId="20577"/>
          <ac:spMkLst>
            <pc:docMk/>
            <pc:sldMk cId="3530370508" sldId="256"/>
            <ac:spMk id="27" creationId="{87DD11EF-742C-A6A1-687C-2D4503A52D4C}"/>
          </ac:spMkLst>
        </pc:spChg>
      </pc:sldChg>
      <pc:sldChg chg="del">
        <pc:chgData name="Lisenka Akse" userId="51665f60-98da-4b89-81f3-a5d8929b97d2" providerId="ADAL" clId="{FDAE9E2C-F00D-424D-87F1-ABBA5DCA92BE}" dt="2025-02-03T14:11:17.562" v="34" actId="2696"/>
        <pc:sldMkLst>
          <pc:docMk/>
          <pc:sldMk cId="3948754232" sldId="325"/>
        </pc:sldMkLst>
      </pc:sldChg>
      <pc:sldChg chg="modSp mod">
        <pc:chgData name="Lisenka Akse" userId="51665f60-98da-4b89-81f3-a5d8929b97d2" providerId="ADAL" clId="{FDAE9E2C-F00D-424D-87F1-ABBA5DCA92BE}" dt="2025-02-03T14:38:57.492" v="1311" actId="2"/>
        <pc:sldMkLst>
          <pc:docMk/>
          <pc:sldMk cId="760071827" sldId="333"/>
        </pc:sldMkLst>
        <pc:spChg chg="mod">
          <ac:chgData name="Lisenka Akse" userId="51665f60-98da-4b89-81f3-a5d8929b97d2" providerId="ADAL" clId="{FDAE9E2C-F00D-424D-87F1-ABBA5DCA92BE}" dt="2025-02-03T14:38:47.960" v="1288" actId="2"/>
          <ac:spMkLst>
            <pc:docMk/>
            <pc:sldMk cId="760071827" sldId="333"/>
            <ac:spMk id="2" creationId="{1673AF5F-BAC8-0DF0-9298-CC530306EFBA}"/>
          </ac:spMkLst>
        </pc:spChg>
        <pc:spChg chg="mod">
          <ac:chgData name="Lisenka Akse" userId="51665f60-98da-4b89-81f3-a5d8929b97d2" providerId="ADAL" clId="{FDAE9E2C-F00D-424D-87F1-ABBA5DCA92BE}" dt="2025-02-03T14:38:57.492" v="1311" actId="2"/>
          <ac:spMkLst>
            <pc:docMk/>
            <pc:sldMk cId="760071827" sldId="333"/>
            <ac:spMk id="3" creationId="{50EFAD69-A94E-EA8A-61CE-3FD5F9B117CC}"/>
          </ac:spMkLst>
        </pc:spChg>
      </pc:sldChg>
      <pc:sldChg chg="modSp mod">
        <pc:chgData name="Lisenka Akse" userId="51665f60-98da-4b89-81f3-a5d8929b97d2" providerId="ADAL" clId="{FDAE9E2C-F00D-424D-87F1-ABBA5DCA92BE}" dt="2025-02-03T14:38:57.771" v="1312" actId="2"/>
        <pc:sldMkLst>
          <pc:docMk/>
          <pc:sldMk cId="1005663241" sldId="334"/>
        </pc:sldMkLst>
        <pc:spChg chg="mod">
          <ac:chgData name="Lisenka Akse" userId="51665f60-98da-4b89-81f3-a5d8929b97d2" providerId="ADAL" clId="{FDAE9E2C-F00D-424D-87F1-ABBA5DCA92BE}" dt="2025-02-03T14:38:57.771" v="1312" actId="2"/>
          <ac:spMkLst>
            <pc:docMk/>
            <pc:sldMk cId="1005663241" sldId="334"/>
            <ac:spMk id="2" creationId="{1673AF5F-BAC8-0DF0-9298-CC530306EFBA}"/>
          </ac:spMkLst>
        </pc:spChg>
        <pc:spChg chg="mod">
          <ac:chgData name="Lisenka Akse" userId="51665f60-98da-4b89-81f3-a5d8929b97d2" providerId="ADAL" clId="{FDAE9E2C-F00D-424D-87F1-ABBA5DCA92BE}" dt="2025-02-03T14:29:54.246" v="719" actId="20577"/>
          <ac:spMkLst>
            <pc:docMk/>
            <pc:sldMk cId="1005663241" sldId="334"/>
            <ac:spMk id="3" creationId="{50EFAD69-A94E-EA8A-61CE-3FD5F9B117CC}"/>
          </ac:spMkLst>
        </pc:spChg>
      </pc:sldChg>
      <pc:sldChg chg="modSp mod">
        <pc:chgData name="Lisenka Akse" userId="51665f60-98da-4b89-81f3-a5d8929b97d2" providerId="ADAL" clId="{FDAE9E2C-F00D-424D-87F1-ABBA5DCA92BE}" dt="2025-02-03T14:15:45.353" v="116" actId="207"/>
        <pc:sldMkLst>
          <pc:docMk/>
          <pc:sldMk cId="2399560700" sldId="337"/>
        </pc:sldMkLst>
      </pc:sldChg>
      <pc:sldChg chg="ord">
        <pc:chgData name="Lisenka Akse" userId="51665f60-98da-4b89-81f3-a5d8929b97d2" providerId="ADAL" clId="{FDAE9E2C-F00D-424D-87F1-ABBA5DCA92BE}" dt="2025-02-03T14:27:54.365" v="635"/>
        <pc:sldMkLst>
          <pc:docMk/>
          <pc:sldMk cId="857255656" sldId="339"/>
        </pc:sldMkLst>
      </pc:sldChg>
      <pc:sldChg chg="modSp mod">
        <pc:chgData name="Lisenka Akse" userId="51665f60-98da-4b89-81f3-a5d8929b97d2" providerId="ADAL" clId="{FDAE9E2C-F00D-424D-87F1-ABBA5DCA92BE}" dt="2025-02-03T14:09:32.879" v="26" actId="20577"/>
        <pc:sldMkLst>
          <pc:docMk/>
          <pc:sldMk cId="4184070825" sldId="340"/>
        </pc:sldMkLst>
      </pc:sldChg>
      <pc:sldChg chg="modSp mod ord">
        <pc:chgData name="Lisenka Akse" userId="51665f60-98da-4b89-81f3-a5d8929b97d2" providerId="ADAL" clId="{FDAE9E2C-F00D-424D-87F1-ABBA5DCA92BE}" dt="2025-02-03T14:17:29.287" v="139" actId="20577"/>
        <pc:sldMkLst>
          <pc:docMk/>
          <pc:sldMk cId="4238509839" sldId="341"/>
        </pc:sldMkLst>
        <pc:spChg chg="mod">
          <ac:chgData name="Lisenka Akse" userId="51665f60-98da-4b89-81f3-a5d8929b97d2" providerId="ADAL" clId="{FDAE9E2C-F00D-424D-87F1-ABBA5DCA92BE}" dt="2025-02-03T14:17:29.287" v="139" actId="20577"/>
          <ac:spMkLst>
            <pc:docMk/>
            <pc:sldMk cId="4238509839" sldId="341"/>
            <ac:spMk id="3" creationId="{50EFAD69-A94E-EA8A-61CE-3FD5F9B117CC}"/>
          </ac:spMkLst>
        </pc:spChg>
      </pc:sldChg>
      <pc:sldChg chg="modSp mod">
        <pc:chgData name="Lisenka Akse" userId="51665f60-98da-4b89-81f3-a5d8929b97d2" providerId="ADAL" clId="{FDAE9E2C-F00D-424D-87F1-ABBA5DCA92BE}" dt="2025-02-03T14:09:59.525" v="33" actId="20577"/>
        <pc:sldMkLst>
          <pc:docMk/>
          <pc:sldMk cId="689425752" sldId="342"/>
        </pc:sldMkLst>
        <pc:spChg chg="mod">
          <ac:chgData name="Lisenka Akse" userId="51665f60-98da-4b89-81f3-a5d8929b97d2" providerId="ADAL" clId="{FDAE9E2C-F00D-424D-87F1-ABBA5DCA92BE}" dt="2025-02-03T14:09:59.525" v="33" actId="20577"/>
          <ac:spMkLst>
            <pc:docMk/>
            <pc:sldMk cId="689425752" sldId="342"/>
            <ac:spMk id="2" creationId="{1673AF5F-BAC8-0DF0-9298-CC530306EFBA}"/>
          </ac:spMkLst>
        </pc:spChg>
      </pc:sldChg>
      <pc:sldChg chg="modSp mod ord">
        <pc:chgData name="Lisenka Akse" userId="51665f60-98da-4b89-81f3-a5d8929b97d2" providerId="ADAL" clId="{FDAE9E2C-F00D-424D-87F1-ABBA5DCA92BE}" dt="2025-02-03T14:29:03.624" v="640"/>
        <pc:sldMkLst>
          <pc:docMk/>
          <pc:sldMk cId="79109424" sldId="343"/>
        </pc:sldMkLst>
        <pc:spChg chg="mod">
          <ac:chgData name="Lisenka Akse" userId="51665f60-98da-4b89-81f3-a5d8929b97d2" providerId="ADAL" clId="{FDAE9E2C-F00D-424D-87F1-ABBA5DCA92BE}" dt="2025-02-03T14:09:45.567" v="27" actId="20577"/>
          <ac:spMkLst>
            <pc:docMk/>
            <pc:sldMk cId="79109424" sldId="343"/>
            <ac:spMk id="3" creationId="{50EFAD69-A94E-EA8A-61CE-3FD5F9B117CC}"/>
          </ac:spMkLst>
        </pc:spChg>
      </pc:sldChg>
      <pc:sldChg chg="modSp new mod">
        <pc:chgData name="Lisenka Akse" userId="51665f60-98da-4b89-81f3-a5d8929b97d2" providerId="ADAL" clId="{FDAE9E2C-F00D-424D-87F1-ABBA5DCA92BE}" dt="2025-02-03T14:28:16.488" v="636" actId="20577"/>
        <pc:sldMkLst>
          <pc:docMk/>
          <pc:sldMk cId="992897720" sldId="344"/>
        </pc:sldMkLst>
        <pc:spChg chg="mod">
          <ac:chgData name="Lisenka Akse" userId="51665f60-98da-4b89-81f3-a5d8929b97d2" providerId="ADAL" clId="{FDAE9E2C-F00D-424D-87F1-ABBA5DCA92BE}" dt="2025-02-03T14:24:32.804" v="282" actId="20577"/>
          <ac:spMkLst>
            <pc:docMk/>
            <pc:sldMk cId="992897720" sldId="344"/>
            <ac:spMk id="2" creationId="{29418715-84BE-81C7-B90D-106F8791F8F7}"/>
          </ac:spMkLst>
        </pc:spChg>
        <pc:spChg chg="mod">
          <ac:chgData name="Lisenka Akse" userId="51665f60-98da-4b89-81f3-a5d8929b97d2" providerId="ADAL" clId="{FDAE9E2C-F00D-424D-87F1-ABBA5DCA92BE}" dt="2025-02-03T14:28:16.488" v="636" actId="20577"/>
          <ac:spMkLst>
            <pc:docMk/>
            <pc:sldMk cId="992897720" sldId="344"/>
            <ac:spMk id="3" creationId="{D284346E-A8D3-04A4-0A5B-628AEDA42498}"/>
          </ac:spMkLst>
        </pc:spChg>
      </pc:sldChg>
      <pc:sldChg chg="modSp add mod">
        <pc:chgData name="Lisenka Akse" userId="51665f60-98da-4b89-81f3-a5d8929b97d2" providerId="ADAL" clId="{FDAE9E2C-F00D-424D-87F1-ABBA5DCA92BE}" dt="2025-02-03T14:38:42.287" v="1287" actId="2"/>
        <pc:sldMkLst>
          <pc:docMk/>
          <pc:sldMk cId="2672328598" sldId="345"/>
        </pc:sldMkLst>
        <pc:spChg chg="mod">
          <ac:chgData name="Lisenka Akse" userId="51665f60-98da-4b89-81f3-a5d8929b97d2" providerId="ADAL" clId="{FDAE9E2C-F00D-424D-87F1-ABBA5DCA92BE}" dt="2025-02-03T14:38:35.104" v="1284" actId="2"/>
          <ac:spMkLst>
            <pc:docMk/>
            <pc:sldMk cId="2672328598" sldId="345"/>
            <ac:spMk id="2" creationId="{25888FB5-F08F-3C42-097D-E281785985FB}"/>
          </ac:spMkLst>
        </pc:spChg>
        <pc:spChg chg="mod">
          <ac:chgData name="Lisenka Akse" userId="51665f60-98da-4b89-81f3-a5d8929b97d2" providerId="ADAL" clId="{FDAE9E2C-F00D-424D-87F1-ABBA5DCA92BE}" dt="2025-02-03T14:38:42.287" v="1287" actId="2"/>
          <ac:spMkLst>
            <pc:docMk/>
            <pc:sldMk cId="2672328598" sldId="345"/>
            <ac:spMk id="3" creationId="{25843C64-9A3F-4A69-115F-B7A4BE4A4BBD}"/>
          </ac:spMkLst>
        </pc:spChg>
      </pc:sldChg>
      <pc:sldChg chg="add del">
        <pc:chgData name="Lisenka Akse" userId="51665f60-98da-4b89-81f3-a5d8929b97d2" providerId="ADAL" clId="{FDAE9E2C-F00D-424D-87F1-ABBA5DCA92BE}" dt="2025-02-03T14:33:51.769" v="729" actId="2696"/>
        <pc:sldMkLst>
          <pc:docMk/>
          <pc:sldMk cId="3850591017" sldId="345"/>
        </pc:sldMkLst>
      </pc:sldChg>
    </pc:docChg>
  </pc:docChgLst>
  <pc:docChgLst>
    <pc:chgData name="Lisenka Akse" userId="51665f60-98da-4b89-81f3-a5d8929b97d2" providerId="ADAL" clId="{1CDE9A07-611F-4913-AC5A-7DAC68BA32AB}"/>
    <pc:docChg chg="undo redo custSel addSld delSld modSld sldOrd modSection">
      <pc:chgData name="Lisenka Akse" userId="51665f60-98da-4b89-81f3-a5d8929b97d2" providerId="ADAL" clId="{1CDE9A07-611F-4913-AC5A-7DAC68BA32AB}" dt="2024-12-02T13:04:53.359" v="2813" actId="27636"/>
      <pc:docMkLst>
        <pc:docMk/>
      </pc:docMkLst>
      <pc:sldChg chg="del">
        <pc:chgData name="Lisenka Akse" userId="51665f60-98da-4b89-81f3-a5d8929b97d2" providerId="ADAL" clId="{1CDE9A07-611F-4913-AC5A-7DAC68BA32AB}" dt="2024-12-02T13:02:01.283" v="2783" actId="2696"/>
        <pc:sldMkLst>
          <pc:docMk/>
          <pc:sldMk cId="3848953665" sldId="265"/>
        </pc:sldMkLst>
      </pc:sldChg>
      <pc:sldChg chg="modSp add mod">
        <pc:chgData name="Lisenka Akse" userId="51665f60-98da-4b89-81f3-a5d8929b97d2" providerId="ADAL" clId="{1CDE9A07-611F-4913-AC5A-7DAC68BA32AB}" dt="2024-11-28T13:53:39.397" v="2472"/>
        <pc:sldMkLst>
          <pc:docMk/>
          <pc:sldMk cId="3157453597" sldId="267"/>
        </pc:sldMkLst>
      </pc:sldChg>
      <pc:sldChg chg="modSp del mod">
        <pc:chgData name="Lisenka Akse" userId="51665f60-98da-4b89-81f3-a5d8929b97d2" providerId="ADAL" clId="{1CDE9A07-611F-4913-AC5A-7DAC68BA32AB}" dt="2024-11-28T13:53:27.448" v="2471" actId="2696"/>
        <pc:sldMkLst>
          <pc:docMk/>
          <pc:sldMk cId="391938605" sldId="270"/>
        </pc:sldMkLst>
      </pc:sldChg>
      <pc:sldChg chg="modSp del mod">
        <pc:chgData name="Lisenka Akse" userId="51665f60-98da-4b89-81f3-a5d8929b97d2" providerId="ADAL" clId="{1CDE9A07-611F-4913-AC5A-7DAC68BA32AB}" dt="2024-12-02T13:04:53.242" v="2784" actId="27636"/>
        <pc:sldMkLst>
          <pc:docMk/>
          <pc:sldMk cId="2071370764" sldId="281"/>
        </pc:sldMkLst>
      </pc:sldChg>
      <pc:sldChg chg="modSp del mod">
        <pc:chgData name="Lisenka Akse" userId="51665f60-98da-4b89-81f3-a5d8929b97d2" providerId="ADAL" clId="{1CDE9A07-611F-4913-AC5A-7DAC68BA32AB}" dt="2024-12-02T13:04:53.336" v="2806" actId="27636"/>
        <pc:sldMkLst>
          <pc:docMk/>
          <pc:sldMk cId="2103991113" sldId="283"/>
        </pc:sldMkLst>
      </pc:sldChg>
      <pc:sldChg chg="modSp del mod">
        <pc:chgData name="Lisenka Akse" userId="51665f60-98da-4b89-81f3-a5d8929b97d2" providerId="ADAL" clId="{1CDE9A07-611F-4913-AC5A-7DAC68BA32AB}" dt="2024-12-02T13:04:53.311" v="2800" actId="27636"/>
        <pc:sldMkLst>
          <pc:docMk/>
          <pc:sldMk cId="3009475856" sldId="284"/>
        </pc:sldMkLst>
      </pc:sldChg>
      <pc:sldChg chg="modSp del mod">
        <pc:chgData name="Lisenka Akse" userId="51665f60-98da-4b89-81f3-a5d8929b97d2" providerId="ADAL" clId="{1CDE9A07-611F-4913-AC5A-7DAC68BA32AB}" dt="2024-12-02T13:04:53.326" v="2803" actId="27636"/>
        <pc:sldMkLst>
          <pc:docMk/>
          <pc:sldMk cId="2037723434" sldId="285"/>
        </pc:sldMkLst>
      </pc:sldChg>
      <pc:sldChg chg="modSp del mod">
        <pc:chgData name="Lisenka Akse" userId="51665f60-98da-4b89-81f3-a5d8929b97d2" providerId="ADAL" clId="{1CDE9A07-611F-4913-AC5A-7DAC68BA32AB}" dt="2024-12-02T13:04:53.248" v="2786" actId="27636"/>
        <pc:sldMkLst>
          <pc:docMk/>
          <pc:sldMk cId="1465634748" sldId="300"/>
        </pc:sldMkLst>
      </pc:sldChg>
      <pc:sldChg chg="modSp del mod">
        <pc:chgData name="Lisenka Akse" userId="51665f60-98da-4b89-81f3-a5d8929b97d2" providerId="ADAL" clId="{1CDE9A07-611F-4913-AC5A-7DAC68BA32AB}" dt="2024-12-02T13:04:53.324" v="2802" actId="27636"/>
        <pc:sldMkLst>
          <pc:docMk/>
          <pc:sldMk cId="2587398743" sldId="301"/>
        </pc:sldMkLst>
      </pc:sldChg>
      <pc:sldChg chg="modSp del mod">
        <pc:chgData name="Lisenka Akse" userId="51665f60-98da-4b89-81f3-a5d8929b97d2" providerId="ADAL" clId="{1CDE9A07-611F-4913-AC5A-7DAC68BA32AB}" dt="2024-12-02T13:04:53.356" v="2812" actId="27636"/>
        <pc:sldMkLst>
          <pc:docMk/>
          <pc:sldMk cId="193026461" sldId="302"/>
        </pc:sldMkLst>
      </pc:sldChg>
      <pc:sldChg chg="modSp del mod">
        <pc:chgData name="Lisenka Akse" userId="51665f60-98da-4b89-81f3-a5d8929b97d2" providerId="ADAL" clId="{1CDE9A07-611F-4913-AC5A-7DAC68BA32AB}" dt="2024-12-02T13:04:53.333" v="2805" actId="27636"/>
        <pc:sldMkLst>
          <pc:docMk/>
          <pc:sldMk cId="2588991055" sldId="303"/>
        </pc:sldMkLst>
      </pc:sldChg>
      <pc:sldChg chg="addSp modSp del mod ord">
        <pc:chgData name="Lisenka Akse" userId="51665f60-98da-4b89-81f3-a5d8929b97d2" providerId="ADAL" clId="{1CDE9A07-611F-4913-AC5A-7DAC68BA32AB}" dt="2024-11-11T14:51:46.717" v="1353" actId="2696"/>
        <pc:sldMkLst>
          <pc:docMk/>
          <pc:sldMk cId="1701564761" sldId="304"/>
        </pc:sldMkLst>
      </pc:sldChg>
      <pc:sldChg chg="addSp delSp modSp del mod ord">
        <pc:chgData name="Lisenka Akse" userId="51665f60-98da-4b89-81f3-a5d8929b97d2" providerId="ADAL" clId="{1CDE9A07-611F-4913-AC5A-7DAC68BA32AB}" dt="2024-12-02T12:55:43.869" v="2602" actId="2696"/>
        <pc:sldMkLst>
          <pc:docMk/>
          <pc:sldMk cId="2042467558" sldId="305"/>
        </pc:sldMkLst>
      </pc:sldChg>
      <pc:sldChg chg="modSp del mod ord">
        <pc:chgData name="Lisenka Akse" userId="51665f60-98da-4b89-81f3-a5d8929b97d2" providerId="ADAL" clId="{1CDE9A07-611F-4913-AC5A-7DAC68BA32AB}" dt="2024-12-02T12:45:35.970" v="2542" actId="2696"/>
        <pc:sldMkLst>
          <pc:docMk/>
          <pc:sldMk cId="2654437563" sldId="306"/>
        </pc:sldMkLst>
      </pc:sldChg>
      <pc:sldChg chg="addSp delSp modSp del mod">
        <pc:chgData name="Lisenka Akse" userId="51665f60-98da-4b89-81f3-a5d8929b97d2" providerId="ADAL" clId="{1CDE9A07-611F-4913-AC5A-7DAC68BA32AB}" dt="2024-12-02T12:58:22.818" v="2616" actId="2696"/>
        <pc:sldMkLst>
          <pc:docMk/>
          <pc:sldMk cId="3213826147" sldId="307"/>
        </pc:sldMkLst>
      </pc:sldChg>
      <pc:sldChg chg="modSp del mod">
        <pc:chgData name="Lisenka Akse" userId="51665f60-98da-4b89-81f3-a5d8929b97d2" providerId="ADAL" clId="{1CDE9A07-611F-4913-AC5A-7DAC68BA32AB}" dt="2024-12-02T12:58:59.371" v="2619" actId="2696"/>
        <pc:sldMkLst>
          <pc:docMk/>
          <pc:sldMk cId="2938037687" sldId="308"/>
        </pc:sldMkLst>
      </pc:sldChg>
      <pc:sldChg chg="modSp del mod ord">
        <pc:chgData name="Lisenka Akse" userId="51665f60-98da-4b89-81f3-a5d8929b97d2" providerId="ADAL" clId="{1CDE9A07-611F-4913-AC5A-7DAC68BA32AB}" dt="2024-12-02T12:57:14.413" v="2609" actId="2696"/>
        <pc:sldMkLst>
          <pc:docMk/>
          <pc:sldMk cId="2039991624" sldId="309"/>
        </pc:sldMkLst>
      </pc:sldChg>
      <pc:sldChg chg="modSp del mod">
        <pc:chgData name="Lisenka Akse" userId="51665f60-98da-4b89-81f3-a5d8929b97d2" providerId="ADAL" clId="{1CDE9A07-611F-4913-AC5A-7DAC68BA32AB}" dt="2024-11-06T12:55:32.734" v="218" actId="2696"/>
        <pc:sldMkLst>
          <pc:docMk/>
          <pc:sldMk cId="1444938428" sldId="310"/>
        </pc:sldMkLst>
      </pc:sldChg>
      <pc:sldChg chg="modSp del mod">
        <pc:chgData name="Lisenka Akse" userId="51665f60-98da-4b89-81f3-a5d8929b97d2" providerId="ADAL" clId="{1CDE9A07-611F-4913-AC5A-7DAC68BA32AB}" dt="2024-12-02T13:01:34.053" v="2782" actId="2696"/>
        <pc:sldMkLst>
          <pc:docMk/>
          <pc:sldMk cId="3419633767" sldId="311"/>
        </pc:sldMkLst>
      </pc:sldChg>
      <pc:sldChg chg="modSp del mod">
        <pc:chgData name="Lisenka Akse" userId="51665f60-98da-4b89-81f3-a5d8929b97d2" providerId="ADAL" clId="{1CDE9A07-611F-4913-AC5A-7DAC68BA32AB}" dt="2024-12-02T13:04:53.264" v="2788" actId="27636"/>
        <pc:sldMkLst>
          <pc:docMk/>
          <pc:sldMk cId="1282916504" sldId="312"/>
        </pc:sldMkLst>
      </pc:sldChg>
      <pc:sldChg chg="modSp del mod">
        <pc:chgData name="Lisenka Akse" userId="51665f60-98da-4b89-81f3-a5d8929b97d2" providerId="ADAL" clId="{1CDE9A07-611F-4913-AC5A-7DAC68BA32AB}" dt="2024-12-02T13:04:53.296" v="2796" actId="27636"/>
        <pc:sldMkLst>
          <pc:docMk/>
          <pc:sldMk cId="2780607384" sldId="316"/>
        </pc:sldMkLst>
      </pc:sldChg>
      <pc:sldChg chg="modSp del mod">
        <pc:chgData name="Lisenka Akse" userId="51665f60-98da-4b89-81f3-a5d8929b97d2" providerId="ADAL" clId="{1CDE9A07-611F-4913-AC5A-7DAC68BA32AB}" dt="2024-12-02T13:04:53.279" v="2794" actId="27636"/>
        <pc:sldMkLst>
          <pc:docMk/>
          <pc:sldMk cId="958372640" sldId="317"/>
        </pc:sldMkLst>
      </pc:sldChg>
      <pc:sldChg chg="modSp del mod">
        <pc:chgData name="Lisenka Akse" userId="51665f60-98da-4b89-81f3-a5d8929b97d2" providerId="ADAL" clId="{1CDE9A07-611F-4913-AC5A-7DAC68BA32AB}" dt="2024-12-02T13:04:53.279" v="2792" actId="27636"/>
        <pc:sldMkLst>
          <pc:docMk/>
          <pc:sldMk cId="1666640483" sldId="318"/>
        </pc:sldMkLst>
      </pc:sldChg>
      <pc:sldChg chg="modSp del mod">
        <pc:chgData name="Lisenka Akse" userId="51665f60-98da-4b89-81f3-a5d8929b97d2" providerId="ADAL" clId="{1CDE9A07-611F-4913-AC5A-7DAC68BA32AB}" dt="2024-12-02T13:04:53.279" v="2790" actId="27636"/>
        <pc:sldMkLst>
          <pc:docMk/>
          <pc:sldMk cId="3452678965" sldId="319"/>
        </pc:sldMkLst>
      </pc:sldChg>
      <pc:sldChg chg="modSp del mod">
        <pc:chgData name="Lisenka Akse" userId="51665f60-98da-4b89-81f3-a5d8929b97d2" providerId="ADAL" clId="{1CDE9A07-611F-4913-AC5A-7DAC68BA32AB}" dt="2024-12-02T13:04:53.296" v="2797" actId="27636"/>
        <pc:sldMkLst>
          <pc:docMk/>
          <pc:sldMk cId="585858862" sldId="320"/>
        </pc:sldMkLst>
      </pc:sldChg>
      <pc:sldChg chg="modSp del mod">
        <pc:chgData name="Lisenka Akse" userId="51665f60-98da-4b89-81f3-a5d8929b97d2" providerId="ADAL" clId="{1CDE9A07-611F-4913-AC5A-7DAC68BA32AB}" dt="2024-12-02T13:04:53.296" v="2798" actId="27636"/>
        <pc:sldMkLst>
          <pc:docMk/>
          <pc:sldMk cId="3113019754" sldId="321"/>
        </pc:sldMkLst>
      </pc:sldChg>
      <pc:sldChg chg="modSp del mod">
        <pc:chgData name="Lisenka Akse" userId="51665f60-98da-4b89-81f3-a5d8929b97d2" providerId="ADAL" clId="{1CDE9A07-611F-4913-AC5A-7DAC68BA32AB}" dt="2024-12-02T13:04:53.329" v="2804" actId="27636"/>
        <pc:sldMkLst>
          <pc:docMk/>
          <pc:sldMk cId="324673860" sldId="322"/>
        </pc:sldMkLst>
      </pc:sldChg>
      <pc:sldChg chg="modSp del mod">
        <pc:chgData name="Lisenka Akse" userId="51665f60-98da-4b89-81f3-a5d8929b97d2" providerId="ADAL" clId="{1CDE9A07-611F-4913-AC5A-7DAC68BA32AB}" dt="2024-12-02T13:04:53.341" v="2808" actId="27636"/>
        <pc:sldMkLst>
          <pc:docMk/>
          <pc:sldMk cId="3953353719" sldId="323"/>
        </pc:sldMkLst>
      </pc:sldChg>
      <pc:sldChg chg="modSp del mod">
        <pc:chgData name="Lisenka Akse" userId="51665f60-98da-4b89-81f3-a5d8929b97d2" providerId="ADAL" clId="{1CDE9A07-611F-4913-AC5A-7DAC68BA32AB}" dt="2024-12-02T13:04:53.348" v="2810" actId="27636"/>
        <pc:sldMkLst>
          <pc:docMk/>
          <pc:sldMk cId="1786989763" sldId="324"/>
        </pc:sldMkLst>
      </pc:sldChg>
      <pc:sldChg chg="modSp del mod">
        <pc:chgData name="Lisenka Akse" userId="51665f60-98da-4b89-81f3-a5d8929b97d2" providerId="ADAL" clId="{1CDE9A07-611F-4913-AC5A-7DAC68BA32AB}" dt="2024-12-02T13:04:53.359" v="2813" actId="27636"/>
        <pc:sldMkLst>
          <pc:docMk/>
          <pc:sldMk cId="3948754232" sldId="325"/>
        </pc:sldMkLst>
      </pc:sldChg>
      <pc:sldChg chg="addSp delSp modSp add del mod modClrScheme chgLayout">
        <pc:chgData name="Lisenka Akse" userId="51665f60-98da-4b89-81f3-a5d8929b97d2" providerId="ADAL" clId="{1CDE9A07-611F-4913-AC5A-7DAC68BA32AB}" dt="2024-12-02T13:00:57.190" v="2776" actId="2696"/>
        <pc:sldMkLst>
          <pc:docMk/>
          <pc:sldMk cId="3469443791" sldId="326"/>
        </pc:sldMkLst>
      </pc:sldChg>
      <pc:sldChg chg="modSp new del mod ord">
        <pc:chgData name="Lisenka Akse" userId="51665f60-98da-4b89-81f3-a5d8929b97d2" providerId="ADAL" clId="{1CDE9A07-611F-4913-AC5A-7DAC68BA32AB}" dt="2024-11-28T13:54:32.132" v="2473" actId="2696"/>
        <pc:sldMkLst>
          <pc:docMk/>
          <pc:sldMk cId="1441981078" sldId="327"/>
        </pc:sldMkLst>
      </pc:sldChg>
      <pc:sldChg chg="modSp new del mod">
        <pc:chgData name="Lisenka Akse" userId="51665f60-98da-4b89-81f3-a5d8929b97d2" providerId="ADAL" clId="{1CDE9A07-611F-4913-AC5A-7DAC68BA32AB}" dt="2024-12-02T12:47:27.167" v="2573" actId="2696"/>
        <pc:sldMkLst>
          <pc:docMk/>
          <pc:sldMk cId="869808736" sldId="328"/>
        </pc:sldMkLst>
      </pc:sldChg>
      <pc:sldChg chg="modSp new del mod">
        <pc:chgData name="Lisenka Akse" userId="51665f60-98da-4b89-81f3-a5d8929b97d2" providerId="ADAL" clId="{1CDE9A07-611F-4913-AC5A-7DAC68BA32AB}" dt="2024-12-02T12:54:50.592" v="2594" actId="2696"/>
        <pc:sldMkLst>
          <pc:docMk/>
          <pc:sldMk cId="2905934852" sldId="329"/>
        </pc:sldMkLst>
      </pc:sldChg>
      <pc:sldChg chg="modSp add del mod">
        <pc:chgData name="Lisenka Akse" userId="51665f60-98da-4b89-81f3-a5d8929b97d2" providerId="ADAL" clId="{1CDE9A07-611F-4913-AC5A-7DAC68BA32AB}" dt="2024-12-02T12:59:37.024" v="2623" actId="2696"/>
        <pc:sldMkLst>
          <pc:docMk/>
          <pc:sldMk cId="3941324676" sldId="330"/>
        </pc:sldMkLst>
      </pc:sldChg>
      <pc:sldChg chg="modSp add del mod ord">
        <pc:chgData name="Lisenka Akse" userId="51665f60-98da-4b89-81f3-a5d8929b97d2" providerId="ADAL" clId="{1CDE9A07-611F-4913-AC5A-7DAC68BA32AB}" dt="2024-12-02T12:46:33.177" v="2555" actId="2696"/>
        <pc:sldMkLst>
          <pc:docMk/>
          <pc:sldMk cId="3738656347" sldId="331"/>
        </pc:sldMkLst>
      </pc:sldChg>
      <pc:sldChg chg="modSp add mod">
        <pc:chgData name="Lisenka Akse" userId="51665f60-98da-4b89-81f3-a5d8929b97d2" providerId="ADAL" clId="{1CDE9A07-611F-4913-AC5A-7DAC68BA32AB}" dt="2024-11-28T13:53:18.817" v="2470" actId="255"/>
        <pc:sldMkLst>
          <pc:docMk/>
          <pc:sldMk cId="4230697046" sldId="332"/>
        </pc:sldMkLst>
      </pc:sldChg>
      <pc:sldChg chg="modSp add mod">
        <pc:chgData name="Lisenka Akse" userId="51665f60-98da-4b89-81f3-a5d8929b97d2" providerId="ADAL" clId="{1CDE9A07-611F-4913-AC5A-7DAC68BA32AB}" dt="2024-12-02T12:52:50.990" v="2589" actId="20577"/>
        <pc:sldMkLst>
          <pc:docMk/>
          <pc:sldMk cId="760071827" sldId="333"/>
        </pc:sldMkLst>
      </pc:sldChg>
      <pc:sldChg chg="modSp add mod">
        <pc:chgData name="Lisenka Akse" userId="51665f60-98da-4b89-81f3-a5d8929b97d2" providerId="ADAL" clId="{1CDE9A07-611F-4913-AC5A-7DAC68BA32AB}" dt="2024-12-02T12:46:07.525" v="2554" actId="5793"/>
        <pc:sldMkLst>
          <pc:docMk/>
          <pc:sldMk cId="1005663241" sldId="334"/>
        </pc:sldMkLst>
      </pc:sldChg>
      <pc:sldChg chg="modSp add mod">
        <pc:chgData name="Lisenka Akse" userId="51665f60-98da-4b89-81f3-a5d8929b97d2" providerId="ADAL" clId="{1CDE9A07-611F-4913-AC5A-7DAC68BA32AB}" dt="2024-12-02T12:54:31.066" v="2590" actId="9"/>
        <pc:sldMkLst>
          <pc:docMk/>
          <pc:sldMk cId="531547445" sldId="335"/>
        </pc:sldMkLst>
      </pc:sldChg>
      <pc:sldChg chg="modSp add mod">
        <pc:chgData name="Lisenka Akse" userId="51665f60-98da-4b89-81f3-a5d8929b97d2" providerId="ADAL" clId="{1CDE9A07-611F-4913-AC5A-7DAC68BA32AB}" dt="2024-12-02T12:54:47.260" v="2593" actId="9"/>
        <pc:sldMkLst>
          <pc:docMk/>
          <pc:sldMk cId="790251069" sldId="336"/>
        </pc:sldMkLst>
      </pc:sldChg>
      <pc:sldChg chg="modSp add mod">
        <pc:chgData name="Lisenka Akse" userId="51665f60-98da-4b89-81f3-a5d8929b97d2" providerId="ADAL" clId="{1CDE9A07-611F-4913-AC5A-7DAC68BA32AB}" dt="2024-12-02T12:57:09.941" v="2608" actId="14100"/>
        <pc:sldMkLst>
          <pc:docMk/>
          <pc:sldMk cId="2399560700" sldId="337"/>
        </pc:sldMkLst>
      </pc:sldChg>
      <pc:sldChg chg="addSp delSp modSp add mod ord">
        <pc:chgData name="Lisenka Akse" userId="51665f60-98da-4b89-81f3-a5d8929b97d2" providerId="ADAL" clId="{1CDE9A07-611F-4913-AC5A-7DAC68BA32AB}" dt="2024-12-02T12:55:55.120" v="2604"/>
        <pc:sldMkLst>
          <pc:docMk/>
          <pc:sldMk cId="1710552237" sldId="338"/>
        </pc:sldMkLst>
      </pc:sldChg>
      <pc:sldChg chg="modSp add mod">
        <pc:chgData name="Lisenka Akse" userId="51665f60-98da-4b89-81f3-a5d8929b97d2" providerId="ADAL" clId="{1CDE9A07-611F-4913-AC5A-7DAC68BA32AB}" dt="2024-12-02T12:58:16.696" v="2615"/>
        <pc:sldMkLst>
          <pc:docMk/>
          <pc:sldMk cId="857255656" sldId="339"/>
        </pc:sldMkLst>
      </pc:sldChg>
      <pc:sldChg chg="modSp add mod">
        <pc:chgData name="Lisenka Akse" userId="51665f60-98da-4b89-81f3-a5d8929b97d2" providerId="ADAL" clId="{1CDE9A07-611F-4913-AC5A-7DAC68BA32AB}" dt="2024-12-02T12:58:50.693" v="2618"/>
        <pc:sldMkLst>
          <pc:docMk/>
          <pc:sldMk cId="4184070825" sldId="340"/>
        </pc:sldMkLst>
      </pc:sldChg>
      <pc:sldChg chg="modSp add mod">
        <pc:chgData name="Lisenka Akse" userId="51665f60-98da-4b89-81f3-a5d8929b97d2" providerId="ADAL" clId="{1CDE9A07-611F-4913-AC5A-7DAC68BA32AB}" dt="2024-12-02T13:01:30.635" v="2781" actId="20577"/>
        <pc:sldMkLst>
          <pc:docMk/>
          <pc:sldMk cId="4238509839" sldId="341"/>
        </pc:sldMkLst>
      </pc:sldChg>
      <pc:sldChg chg="modSp add mod">
        <pc:chgData name="Lisenka Akse" userId="51665f60-98da-4b89-81f3-a5d8929b97d2" providerId="ADAL" clId="{1CDE9A07-611F-4913-AC5A-7DAC68BA32AB}" dt="2024-12-02T13:00:53.731" v="2775" actId="5793"/>
        <pc:sldMkLst>
          <pc:docMk/>
          <pc:sldMk cId="689425752" sldId="342"/>
        </pc:sldMkLst>
      </pc:sldChg>
      <pc:sldChg chg="modSp add mod">
        <pc:chgData name="Lisenka Akse" userId="51665f60-98da-4b89-81f3-a5d8929b97d2" providerId="ADAL" clId="{1CDE9A07-611F-4913-AC5A-7DAC68BA32AB}" dt="2024-12-02T12:59:33.624" v="2622" actId="5793"/>
        <pc:sldMkLst>
          <pc:docMk/>
          <pc:sldMk cId="79109424" sldId="343"/>
        </pc:sldMkLst>
      </pc:sldChg>
      <pc:sldMasterChg chg="delSldLayout">
        <pc:chgData name="Lisenka Akse" userId="51665f60-98da-4b89-81f3-a5d8929b97d2" providerId="ADAL" clId="{1CDE9A07-611F-4913-AC5A-7DAC68BA32AB}" dt="2024-12-02T13:02:01.283" v="2783" actId="2696"/>
        <pc:sldMasterMkLst>
          <pc:docMk/>
          <pc:sldMasterMk cId="3872242604" sldId="2147483648"/>
        </pc:sldMasterMkLst>
        <pc:sldLayoutChg chg="del">
          <pc:chgData name="Lisenka Akse" userId="51665f60-98da-4b89-81f3-a5d8929b97d2" providerId="ADAL" clId="{1CDE9A07-611F-4913-AC5A-7DAC68BA32AB}" dt="2024-12-02T13:02:01.283" v="2783" actId="2696"/>
          <pc:sldLayoutMkLst>
            <pc:docMk/>
            <pc:sldMasterMk cId="3872242604" sldId="2147483648"/>
            <pc:sldLayoutMk cId="540454435" sldId="2147483670"/>
          </pc:sldLayoutMkLst>
        </pc:sldLayoutChg>
      </pc:sldMasterChg>
    </pc:docChg>
  </pc:docChgLst>
  <pc:docChgLst>
    <pc:chgData name="Lisenka Akse" userId="S::lisenka.akse@kb.nl::51665f60-98da-4b89-81f3-a5d8929b97d2" providerId="AD" clId="Web-{CF28A4C7-DAAC-9160-5F14-1D7528A52971}"/>
    <pc:docChg chg="addSld modSld modSection">
      <pc:chgData name="Lisenka Akse" userId="S::lisenka.akse@kb.nl::51665f60-98da-4b89-81f3-a5d8929b97d2" providerId="AD" clId="Web-{CF28A4C7-DAAC-9160-5F14-1D7528A52971}" dt="2025-03-12T09:50:07.708" v="105" actId="20577"/>
      <pc:docMkLst>
        <pc:docMk/>
      </pc:docMkLst>
      <pc:sldChg chg="modSp">
        <pc:chgData name="Lisenka Akse" userId="S::lisenka.akse@kb.nl::51665f60-98da-4b89-81f3-a5d8929b97d2" providerId="AD" clId="Web-{CF28A4C7-DAAC-9160-5F14-1D7528A52971}" dt="2025-03-12T09:44:10.853" v="6" actId="20577"/>
        <pc:sldMkLst>
          <pc:docMk/>
          <pc:sldMk cId="3157453597" sldId="267"/>
        </pc:sldMkLst>
        <pc:spChg chg="mod">
          <ac:chgData name="Lisenka Akse" userId="S::lisenka.akse@kb.nl::51665f60-98da-4b89-81f3-a5d8929b97d2" providerId="AD" clId="Web-{CF28A4C7-DAAC-9160-5F14-1D7528A52971}" dt="2025-03-12T09:44:10.853" v="6" actId="20577"/>
          <ac:spMkLst>
            <pc:docMk/>
            <pc:sldMk cId="3157453597" sldId="267"/>
            <ac:spMk id="3" creationId="{50EFAD69-A94E-EA8A-61CE-3FD5F9B117CC}"/>
          </ac:spMkLst>
        </pc:spChg>
      </pc:sldChg>
      <pc:sldChg chg="modSp">
        <pc:chgData name="Lisenka Akse" userId="S::lisenka.akse@kb.nl::51665f60-98da-4b89-81f3-a5d8929b97d2" providerId="AD" clId="Web-{CF28A4C7-DAAC-9160-5F14-1D7528A52971}" dt="2025-03-12T09:46:11.263" v="84" actId="20577"/>
        <pc:sldMkLst>
          <pc:docMk/>
          <pc:sldMk cId="760071827" sldId="333"/>
        </pc:sldMkLst>
        <pc:spChg chg="mod">
          <ac:chgData name="Lisenka Akse" userId="S::lisenka.akse@kb.nl::51665f60-98da-4b89-81f3-a5d8929b97d2" providerId="AD" clId="Web-{CF28A4C7-DAAC-9160-5F14-1D7528A52971}" dt="2025-03-12T09:46:11.263" v="84" actId="20577"/>
          <ac:spMkLst>
            <pc:docMk/>
            <pc:sldMk cId="760071827" sldId="333"/>
            <ac:spMk id="3" creationId="{50EFAD69-A94E-EA8A-61CE-3FD5F9B117CC}"/>
          </ac:spMkLst>
        </pc:spChg>
      </pc:sldChg>
      <pc:sldChg chg="modSp">
        <pc:chgData name="Lisenka Akse" userId="S::lisenka.akse@kb.nl::51665f60-98da-4b89-81f3-a5d8929b97d2" providerId="AD" clId="Web-{CF28A4C7-DAAC-9160-5F14-1D7528A52971}" dt="2025-03-12T09:49:14.284" v="91" actId="20577"/>
        <pc:sldMkLst>
          <pc:docMk/>
          <pc:sldMk cId="1710552237" sldId="338"/>
        </pc:sldMkLst>
        <pc:spChg chg="mod">
          <ac:chgData name="Lisenka Akse" userId="S::lisenka.akse@kb.nl::51665f60-98da-4b89-81f3-a5d8929b97d2" providerId="AD" clId="Web-{CF28A4C7-DAAC-9160-5F14-1D7528A52971}" dt="2025-03-12T09:49:14.284" v="91" actId="20577"/>
          <ac:spMkLst>
            <pc:docMk/>
            <pc:sldMk cId="1710552237" sldId="338"/>
            <ac:spMk id="3" creationId="{50EFAD69-A94E-EA8A-61CE-3FD5F9B117CC}"/>
          </ac:spMkLst>
        </pc:spChg>
      </pc:sldChg>
      <pc:sldChg chg="modSp new">
        <pc:chgData name="Lisenka Akse" userId="S::lisenka.akse@kb.nl::51665f60-98da-4b89-81f3-a5d8929b97d2" providerId="AD" clId="Web-{CF28A4C7-DAAC-9160-5F14-1D7528A52971}" dt="2025-03-12T09:50:07.708" v="105" actId="20577"/>
        <pc:sldMkLst>
          <pc:docMk/>
          <pc:sldMk cId="2804989295" sldId="346"/>
        </pc:sldMkLst>
        <pc:spChg chg="mod">
          <ac:chgData name="Lisenka Akse" userId="S::lisenka.akse@kb.nl::51665f60-98da-4b89-81f3-a5d8929b97d2" providerId="AD" clId="Web-{CF28A4C7-DAAC-9160-5F14-1D7528A52971}" dt="2025-03-12T09:49:31.441" v="98" actId="20577"/>
          <ac:spMkLst>
            <pc:docMk/>
            <pc:sldMk cId="2804989295" sldId="346"/>
            <ac:spMk id="2" creationId="{A2906E7A-79C6-EC88-656A-C50FE2AD0BD1}"/>
          </ac:spMkLst>
        </pc:spChg>
        <pc:spChg chg="mod">
          <ac:chgData name="Lisenka Akse" userId="S::lisenka.akse@kb.nl::51665f60-98da-4b89-81f3-a5d8929b97d2" providerId="AD" clId="Web-{CF28A4C7-DAAC-9160-5F14-1D7528A52971}" dt="2025-03-12T09:50:07.708" v="105" actId="20577"/>
          <ac:spMkLst>
            <pc:docMk/>
            <pc:sldMk cId="2804989295" sldId="346"/>
            <ac:spMk id="3" creationId="{C5962782-D422-CD3B-AE62-1026104C1E00}"/>
          </ac:spMkLst>
        </pc:spChg>
      </pc:sldChg>
    </pc:docChg>
  </pc:docChgLst>
  <pc:docChgLst>
    <pc:chgData name="Lisenka Akse" userId="S::lisenka.akse@kb.nl::51665f60-98da-4b89-81f3-a5d8929b97d2" providerId="AD" clId="Web-{46D86889-049C-7ED5-861F-8154C6B3AD8B}"/>
    <pc:docChg chg="modSld">
      <pc:chgData name="Lisenka Akse" userId="S::lisenka.akse@kb.nl::51665f60-98da-4b89-81f3-a5d8929b97d2" providerId="AD" clId="Web-{46D86889-049C-7ED5-861F-8154C6B3AD8B}" dt="2025-03-17T11:21:49.319" v="0" actId="20577"/>
      <pc:docMkLst>
        <pc:docMk/>
      </pc:docMkLst>
      <pc:sldChg chg="modSp">
        <pc:chgData name="Lisenka Akse" userId="S::lisenka.akse@kb.nl::51665f60-98da-4b89-81f3-a5d8929b97d2" providerId="AD" clId="Web-{46D86889-049C-7ED5-861F-8154C6B3AD8B}" dt="2025-03-17T11:21:49.319" v="0" actId="20577"/>
        <pc:sldMkLst>
          <pc:docMk/>
          <pc:sldMk cId="4230697046" sldId="332"/>
        </pc:sldMkLst>
        <pc:spChg chg="mod">
          <ac:chgData name="Lisenka Akse" userId="S::lisenka.akse@kb.nl::51665f60-98da-4b89-81f3-a5d8929b97d2" providerId="AD" clId="Web-{46D86889-049C-7ED5-861F-8154C6B3AD8B}" dt="2025-03-17T11:21:49.319" v="0" actId="20577"/>
          <ac:spMkLst>
            <pc:docMk/>
            <pc:sldMk cId="4230697046" sldId="332"/>
            <ac:spMk id="3" creationId="{D4510799-2007-F4FD-9DAF-E2FA675CC955}"/>
          </ac:spMkLst>
        </pc:spChg>
      </pc:sldChg>
    </pc:docChg>
  </pc:docChgLst>
  <pc:docChgLst>
    <pc:chgData name="Lisenka Akse" userId="S::lisenka.akse@kb.nl::51665f60-98da-4b89-81f3-a5d8929b97d2" providerId="AD" clId="Web-{4BE1125C-8C9E-BF29-5DE3-CD4F58517094}"/>
    <pc:docChg chg="addSld modSld sldOrd modSection">
      <pc:chgData name="Lisenka Akse" userId="S::lisenka.akse@kb.nl::51665f60-98da-4b89-81f3-a5d8929b97d2" providerId="AD" clId="Web-{4BE1125C-8C9E-BF29-5DE3-CD4F58517094}" dt="2025-03-13T13:34:09.055" v="175" actId="20577"/>
      <pc:docMkLst>
        <pc:docMk/>
      </pc:docMkLst>
      <pc:sldChg chg="addSp delSp modSp">
        <pc:chgData name="Lisenka Akse" userId="S::lisenka.akse@kb.nl::51665f60-98da-4b89-81f3-a5d8929b97d2" providerId="AD" clId="Web-{4BE1125C-8C9E-BF29-5DE3-CD4F58517094}" dt="2025-03-13T13:34:09.055" v="175" actId="20577"/>
        <pc:sldMkLst>
          <pc:docMk/>
          <pc:sldMk cId="3530370508" sldId="256"/>
        </pc:sldMkLst>
        <pc:spChg chg="add mod">
          <ac:chgData name="Lisenka Akse" userId="S::lisenka.akse@kb.nl::51665f60-98da-4b89-81f3-a5d8929b97d2" providerId="AD" clId="Web-{4BE1125C-8C9E-BF29-5DE3-CD4F58517094}" dt="2025-03-13T13:29:57.031" v="120" actId="1076"/>
          <ac:spMkLst>
            <pc:docMk/>
            <pc:sldMk cId="3530370508" sldId="256"/>
            <ac:spMk id="2" creationId="{67F0BE13-CE03-9A35-85D0-C8A01E9930A1}"/>
          </ac:spMkLst>
        </pc:spChg>
        <pc:spChg chg="add mod">
          <ac:chgData name="Lisenka Akse" userId="S::lisenka.akse@kb.nl::51665f60-98da-4b89-81f3-a5d8929b97d2" providerId="AD" clId="Web-{4BE1125C-8C9E-BF29-5DE3-CD4F58517094}" dt="2025-03-13T13:32:39.365" v="164" actId="20577"/>
          <ac:spMkLst>
            <pc:docMk/>
            <pc:sldMk cId="3530370508" sldId="256"/>
            <ac:spMk id="3" creationId="{B48D80D8-DF4D-27CE-E724-982BBA761C54}"/>
          </ac:spMkLst>
        </pc:spChg>
        <pc:spChg chg="mod">
          <ac:chgData name="Lisenka Akse" userId="S::lisenka.akse@kb.nl::51665f60-98da-4b89-81f3-a5d8929b97d2" providerId="AD" clId="Web-{4BE1125C-8C9E-BF29-5DE3-CD4F58517094}" dt="2025-03-13T13:34:09.055" v="175" actId="20577"/>
          <ac:spMkLst>
            <pc:docMk/>
            <pc:sldMk cId="3530370508" sldId="256"/>
            <ac:spMk id="4" creationId="{5BE01928-F664-7B57-F973-306873DD8895}"/>
          </ac:spMkLst>
        </pc:spChg>
        <pc:spChg chg="mod">
          <ac:chgData name="Lisenka Akse" userId="S::lisenka.akse@kb.nl::51665f60-98da-4b89-81f3-a5d8929b97d2" providerId="AD" clId="Web-{4BE1125C-8C9E-BF29-5DE3-CD4F58517094}" dt="2025-03-13T13:27:00.463" v="103" actId="1076"/>
          <ac:spMkLst>
            <pc:docMk/>
            <pc:sldMk cId="3530370508" sldId="256"/>
            <ac:spMk id="5" creationId="{2EB7C4D3-5D3E-A53A-4590-49A1125C7B96}"/>
          </ac:spMkLst>
        </pc:spChg>
        <pc:spChg chg="mod ord">
          <ac:chgData name="Lisenka Akse" userId="S::lisenka.akse@kb.nl::51665f60-98da-4b89-81f3-a5d8929b97d2" providerId="AD" clId="Web-{4BE1125C-8C9E-BF29-5DE3-CD4F58517094}" dt="2025-03-13T13:30:00.219" v="121" actId="1076"/>
          <ac:spMkLst>
            <pc:docMk/>
            <pc:sldMk cId="3530370508" sldId="256"/>
            <ac:spMk id="6" creationId="{737C34B2-3E61-52DF-79EF-43DDA99D922F}"/>
          </ac:spMkLst>
        </pc:spChg>
        <pc:spChg chg="mod">
          <ac:chgData name="Lisenka Akse" userId="S::lisenka.akse@kb.nl::51665f60-98da-4b89-81f3-a5d8929b97d2" providerId="AD" clId="Web-{4BE1125C-8C9E-BF29-5DE3-CD4F58517094}" dt="2025-03-13T13:30:10.907" v="122" actId="1076"/>
          <ac:spMkLst>
            <pc:docMk/>
            <pc:sldMk cId="3530370508" sldId="256"/>
            <ac:spMk id="7" creationId="{B4A5FBD1-B5CE-FD4F-2980-BEC6F247812E}"/>
          </ac:spMkLst>
        </pc:spChg>
        <pc:spChg chg="mod">
          <ac:chgData name="Lisenka Akse" userId="S::lisenka.akse@kb.nl::51665f60-98da-4b89-81f3-a5d8929b97d2" providerId="AD" clId="Web-{4BE1125C-8C9E-BF29-5DE3-CD4F58517094}" dt="2025-03-13T13:27:03.042" v="104" actId="1076"/>
          <ac:spMkLst>
            <pc:docMk/>
            <pc:sldMk cId="3530370508" sldId="256"/>
            <ac:spMk id="9" creationId="{37F20423-C989-A5E6-460D-8338926D12A0}"/>
          </ac:spMkLst>
        </pc:spChg>
        <pc:spChg chg="del mod">
          <ac:chgData name="Lisenka Akse" userId="S::lisenka.akse@kb.nl::51665f60-98da-4b89-81f3-a5d8929b97d2" providerId="AD" clId="Web-{4BE1125C-8C9E-BF29-5DE3-CD4F58517094}" dt="2025-03-13T13:28:58.217" v="112"/>
          <ac:spMkLst>
            <pc:docMk/>
            <pc:sldMk cId="3530370508" sldId="256"/>
            <ac:spMk id="10" creationId="{0DC94E44-BCBE-91FF-4DC2-781A65F5B105}"/>
          </ac:spMkLst>
        </pc:spChg>
        <pc:spChg chg="del mod">
          <ac:chgData name="Lisenka Akse" userId="S::lisenka.akse@kb.nl::51665f60-98da-4b89-81f3-a5d8929b97d2" providerId="AD" clId="Web-{4BE1125C-8C9E-BF29-5DE3-CD4F58517094}" dt="2025-03-13T13:30:59.158" v="130"/>
          <ac:spMkLst>
            <pc:docMk/>
            <pc:sldMk cId="3530370508" sldId="256"/>
            <ac:spMk id="11" creationId="{F8C7795B-2E82-3249-667A-E0DFB03C7EA3}"/>
          </ac:spMkLst>
        </pc:spChg>
        <pc:spChg chg="mod">
          <ac:chgData name="Lisenka Akse" userId="S::lisenka.akse@kb.nl::51665f60-98da-4b89-81f3-a5d8929b97d2" providerId="AD" clId="Web-{4BE1125C-8C9E-BF29-5DE3-CD4F58517094}" dt="2025-03-13T13:32:44.021" v="165" actId="1076"/>
          <ac:spMkLst>
            <pc:docMk/>
            <pc:sldMk cId="3530370508" sldId="256"/>
            <ac:spMk id="12" creationId="{6B9561CD-D853-290F-00F8-1AEA99ECF032}"/>
          </ac:spMkLst>
        </pc:spChg>
        <pc:spChg chg="mod">
          <ac:chgData name="Lisenka Akse" userId="S::lisenka.akse@kb.nl::51665f60-98da-4b89-81f3-a5d8929b97d2" providerId="AD" clId="Web-{4BE1125C-8C9E-BF29-5DE3-CD4F58517094}" dt="2025-03-13T13:25:40.242" v="92" actId="1076"/>
          <ac:spMkLst>
            <pc:docMk/>
            <pc:sldMk cId="3530370508" sldId="256"/>
            <ac:spMk id="13" creationId="{5BA5CDC7-C506-ABFA-AC92-B3B3933011B2}"/>
          </ac:spMkLst>
        </pc:spChg>
        <pc:spChg chg="del ord">
          <ac:chgData name="Lisenka Akse" userId="S::lisenka.akse@kb.nl::51665f60-98da-4b89-81f3-a5d8929b97d2" providerId="AD" clId="Web-{4BE1125C-8C9E-BF29-5DE3-CD4F58517094}" dt="2025-03-13T13:25:33.554" v="91"/>
          <ac:spMkLst>
            <pc:docMk/>
            <pc:sldMk cId="3530370508" sldId="256"/>
            <ac:spMk id="14" creationId="{A301B03C-F3B0-9A25-ED30-301D516D6D79}"/>
          </ac:spMkLst>
        </pc:spChg>
        <pc:spChg chg="mod">
          <ac:chgData name="Lisenka Akse" userId="S::lisenka.akse@kb.nl::51665f60-98da-4b89-81f3-a5d8929b97d2" providerId="AD" clId="Web-{4BE1125C-8C9E-BF29-5DE3-CD4F58517094}" dt="2025-03-13T13:31:23.784" v="135" actId="14100"/>
          <ac:spMkLst>
            <pc:docMk/>
            <pc:sldMk cId="3530370508" sldId="256"/>
            <ac:spMk id="15" creationId="{08751B64-ADE1-A876-E5D1-5C2FBACA44DC}"/>
          </ac:spMkLst>
        </pc:spChg>
        <pc:spChg chg="mod">
          <ac:chgData name="Lisenka Akse" userId="S::lisenka.akse@kb.nl::51665f60-98da-4b89-81f3-a5d8929b97d2" providerId="AD" clId="Web-{4BE1125C-8C9E-BF29-5DE3-CD4F58517094}" dt="2025-03-13T13:33:42.554" v="171" actId="1076"/>
          <ac:spMkLst>
            <pc:docMk/>
            <pc:sldMk cId="3530370508" sldId="256"/>
            <ac:spMk id="18" creationId="{E0507D23-919F-6E1A-9AD7-75BC994E9F38}"/>
          </ac:spMkLst>
        </pc:spChg>
        <pc:spChg chg="add del mod">
          <ac:chgData name="Lisenka Akse" userId="S::lisenka.akse@kb.nl::51665f60-98da-4b89-81f3-a5d8929b97d2" providerId="AD" clId="Web-{4BE1125C-8C9E-BF29-5DE3-CD4F58517094}" dt="2025-03-13T13:34:07.258" v="174"/>
          <ac:spMkLst>
            <pc:docMk/>
            <pc:sldMk cId="3530370508" sldId="256"/>
            <ac:spMk id="19" creationId="{B82E6700-510B-FBC3-F172-77F089F27FAD}"/>
          </ac:spMkLst>
        </pc:spChg>
        <pc:spChg chg="add mod">
          <ac:chgData name="Lisenka Akse" userId="S::lisenka.akse@kb.nl::51665f60-98da-4b89-81f3-a5d8929b97d2" providerId="AD" clId="Web-{4BE1125C-8C9E-BF29-5DE3-CD4F58517094}" dt="2025-03-13T13:33:18.147" v="169" actId="1076"/>
          <ac:spMkLst>
            <pc:docMk/>
            <pc:sldMk cId="3530370508" sldId="256"/>
            <ac:spMk id="25" creationId="{77EBB2C1-F42F-E91F-CEEF-1CC9EF5D3320}"/>
          </ac:spMkLst>
        </pc:spChg>
      </pc:sldChg>
      <pc:sldChg chg="modSp">
        <pc:chgData name="Lisenka Akse" userId="S::lisenka.akse@kb.nl::51665f60-98da-4b89-81f3-a5d8929b97d2" providerId="AD" clId="Web-{4BE1125C-8C9E-BF29-5DE3-CD4F58517094}" dt="2025-03-13T13:18:09.165" v="14" actId="20577"/>
        <pc:sldMkLst>
          <pc:docMk/>
          <pc:sldMk cId="3157453597" sldId="267"/>
        </pc:sldMkLst>
        <pc:spChg chg="mod">
          <ac:chgData name="Lisenka Akse" userId="S::lisenka.akse@kb.nl::51665f60-98da-4b89-81f3-a5d8929b97d2" providerId="AD" clId="Web-{4BE1125C-8C9E-BF29-5DE3-CD4F58517094}" dt="2025-03-13T13:18:09.165" v="14" actId="20577"/>
          <ac:spMkLst>
            <pc:docMk/>
            <pc:sldMk cId="3157453597" sldId="267"/>
            <ac:spMk id="3" creationId="{50EFAD69-A94E-EA8A-61CE-3FD5F9B117CC}"/>
          </ac:spMkLst>
        </pc:spChg>
      </pc:sldChg>
      <pc:sldChg chg="ord">
        <pc:chgData name="Lisenka Akse" userId="S::lisenka.akse@kb.nl::51665f60-98da-4b89-81f3-a5d8929b97d2" providerId="AD" clId="Web-{4BE1125C-8C9E-BF29-5DE3-CD4F58517094}" dt="2025-03-13T13:22:32.908" v="63"/>
        <pc:sldMkLst>
          <pc:docMk/>
          <pc:sldMk cId="1666640483" sldId="318"/>
        </pc:sldMkLst>
      </pc:sldChg>
      <pc:sldChg chg="modSp">
        <pc:chgData name="Lisenka Akse" userId="S::lisenka.akse@kb.nl::51665f60-98da-4b89-81f3-a5d8929b97d2" providerId="AD" clId="Web-{4BE1125C-8C9E-BF29-5DE3-CD4F58517094}" dt="2025-03-13T13:19:30.293" v="29" actId="20577"/>
        <pc:sldMkLst>
          <pc:docMk/>
          <pc:sldMk cId="1005663241" sldId="334"/>
        </pc:sldMkLst>
        <pc:spChg chg="mod">
          <ac:chgData name="Lisenka Akse" userId="S::lisenka.akse@kb.nl::51665f60-98da-4b89-81f3-a5d8929b97d2" providerId="AD" clId="Web-{4BE1125C-8C9E-BF29-5DE3-CD4F58517094}" dt="2025-03-13T13:19:30.293" v="29" actId="20577"/>
          <ac:spMkLst>
            <pc:docMk/>
            <pc:sldMk cId="1005663241" sldId="334"/>
            <ac:spMk id="3" creationId="{50EFAD69-A94E-EA8A-61CE-3FD5F9B117CC}"/>
          </ac:spMkLst>
        </pc:spChg>
      </pc:sldChg>
      <pc:sldChg chg="modSp">
        <pc:chgData name="Lisenka Akse" userId="S::lisenka.akse@kb.nl::51665f60-98da-4b89-81f3-a5d8929b97d2" providerId="AD" clId="Web-{4BE1125C-8C9E-BF29-5DE3-CD4F58517094}" dt="2025-03-13T13:20:47.623" v="39" actId="20577"/>
        <pc:sldMkLst>
          <pc:docMk/>
          <pc:sldMk cId="531547445" sldId="335"/>
        </pc:sldMkLst>
        <pc:spChg chg="mod">
          <ac:chgData name="Lisenka Akse" userId="S::lisenka.akse@kb.nl::51665f60-98da-4b89-81f3-a5d8929b97d2" providerId="AD" clId="Web-{4BE1125C-8C9E-BF29-5DE3-CD4F58517094}" dt="2025-03-13T13:20:47.623" v="39" actId="20577"/>
          <ac:spMkLst>
            <pc:docMk/>
            <pc:sldMk cId="531547445" sldId="335"/>
            <ac:spMk id="3" creationId="{50EFAD69-A94E-EA8A-61CE-3FD5F9B117CC}"/>
          </ac:spMkLst>
        </pc:spChg>
      </pc:sldChg>
      <pc:sldChg chg="modSp">
        <pc:chgData name="Lisenka Akse" userId="S::lisenka.akse@kb.nl::51665f60-98da-4b89-81f3-a5d8929b97d2" providerId="AD" clId="Web-{4BE1125C-8C9E-BF29-5DE3-CD4F58517094}" dt="2025-03-13T13:21:20.859" v="58" actId="20577"/>
        <pc:sldMkLst>
          <pc:docMk/>
          <pc:sldMk cId="790251069" sldId="336"/>
        </pc:sldMkLst>
        <pc:spChg chg="mod">
          <ac:chgData name="Lisenka Akse" userId="S::lisenka.akse@kb.nl::51665f60-98da-4b89-81f3-a5d8929b97d2" providerId="AD" clId="Web-{4BE1125C-8C9E-BF29-5DE3-CD4F58517094}" dt="2025-03-13T13:21:20.859" v="58" actId="20577"/>
          <ac:spMkLst>
            <pc:docMk/>
            <pc:sldMk cId="790251069" sldId="336"/>
            <ac:spMk id="3" creationId="{50EFAD69-A94E-EA8A-61CE-3FD5F9B117CC}"/>
          </ac:spMkLst>
        </pc:spChg>
      </pc:sldChg>
      <pc:sldChg chg="modSp">
        <pc:chgData name="Lisenka Akse" userId="S::lisenka.akse@kb.nl::51665f60-98da-4b89-81f3-a5d8929b97d2" providerId="AD" clId="Web-{4BE1125C-8C9E-BF29-5DE3-CD4F58517094}" dt="2025-03-13T13:17:29.117" v="9" actId="20577"/>
        <pc:sldMkLst>
          <pc:docMk/>
          <pc:sldMk cId="1710552237" sldId="338"/>
        </pc:sldMkLst>
        <pc:spChg chg="mod">
          <ac:chgData name="Lisenka Akse" userId="S::lisenka.akse@kb.nl::51665f60-98da-4b89-81f3-a5d8929b97d2" providerId="AD" clId="Web-{4BE1125C-8C9E-BF29-5DE3-CD4F58517094}" dt="2025-03-13T13:17:29.117" v="9" actId="20577"/>
          <ac:spMkLst>
            <pc:docMk/>
            <pc:sldMk cId="1710552237" sldId="338"/>
            <ac:spMk id="2" creationId="{1673AF5F-BAC8-0DF0-9298-CC530306EFBA}"/>
          </ac:spMkLst>
        </pc:spChg>
      </pc:sldChg>
      <pc:sldChg chg="modSp">
        <pc:chgData name="Lisenka Akse" userId="S::lisenka.akse@kb.nl::51665f60-98da-4b89-81f3-a5d8929b97d2" providerId="AD" clId="Web-{4BE1125C-8C9E-BF29-5DE3-CD4F58517094}" dt="2025-03-13T13:22:15.142" v="62" actId="20577"/>
        <pc:sldMkLst>
          <pc:docMk/>
          <pc:sldMk cId="79109424" sldId="343"/>
        </pc:sldMkLst>
        <pc:spChg chg="mod">
          <ac:chgData name="Lisenka Akse" userId="S::lisenka.akse@kb.nl::51665f60-98da-4b89-81f3-a5d8929b97d2" providerId="AD" clId="Web-{4BE1125C-8C9E-BF29-5DE3-CD4F58517094}" dt="2025-03-13T13:22:15.142" v="62" actId="20577"/>
          <ac:spMkLst>
            <pc:docMk/>
            <pc:sldMk cId="79109424" sldId="343"/>
            <ac:spMk id="3" creationId="{50EFAD69-A94E-EA8A-61CE-3FD5F9B117CC}"/>
          </ac:spMkLst>
        </pc:spChg>
      </pc:sldChg>
      <pc:sldChg chg="modSp">
        <pc:chgData name="Lisenka Akse" userId="S::lisenka.akse@kb.nl::51665f60-98da-4b89-81f3-a5d8929b97d2" providerId="AD" clId="Web-{4BE1125C-8C9E-BF29-5DE3-CD4F58517094}" dt="2025-03-13T13:24:01.551" v="79" actId="20577"/>
        <pc:sldMkLst>
          <pc:docMk/>
          <pc:sldMk cId="2672328598" sldId="345"/>
        </pc:sldMkLst>
        <pc:spChg chg="mod">
          <ac:chgData name="Lisenka Akse" userId="S::lisenka.akse@kb.nl::51665f60-98da-4b89-81f3-a5d8929b97d2" providerId="AD" clId="Web-{4BE1125C-8C9E-BF29-5DE3-CD4F58517094}" dt="2025-03-13T13:23:31.035" v="73" actId="20577"/>
          <ac:spMkLst>
            <pc:docMk/>
            <pc:sldMk cId="2672328598" sldId="345"/>
            <ac:spMk id="2" creationId="{25888FB5-F08F-3C42-097D-E281785985FB}"/>
          </ac:spMkLst>
        </pc:spChg>
        <pc:spChg chg="mod">
          <ac:chgData name="Lisenka Akse" userId="S::lisenka.akse@kb.nl::51665f60-98da-4b89-81f3-a5d8929b97d2" providerId="AD" clId="Web-{4BE1125C-8C9E-BF29-5DE3-CD4F58517094}" dt="2025-03-13T13:24:01.551" v="79" actId="20577"/>
          <ac:spMkLst>
            <pc:docMk/>
            <pc:sldMk cId="2672328598" sldId="345"/>
            <ac:spMk id="3" creationId="{25843C64-9A3F-4A69-115F-B7A4BE4A4BBD}"/>
          </ac:spMkLst>
        </pc:spChg>
      </pc:sldChg>
      <pc:sldChg chg="modSp">
        <pc:chgData name="Lisenka Akse" userId="S::lisenka.akse@kb.nl::51665f60-98da-4b89-81f3-a5d8929b97d2" providerId="AD" clId="Web-{4BE1125C-8C9E-BF29-5DE3-CD4F58517094}" dt="2025-03-13T13:18:42.432" v="24" actId="20577"/>
        <pc:sldMkLst>
          <pc:docMk/>
          <pc:sldMk cId="2804989295" sldId="346"/>
        </pc:sldMkLst>
        <pc:spChg chg="mod">
          <ac:chgData name="Lisenka Akse" userId="S::lisenka.akse@kb.nl::51665f60-98da-4b89-81f3-a5d8929b97d2" providerId="AD" clId="Web-{4BE1125C-8C9E-BF29-5DE3-CD4F58517094}" dt="2025-03-13T13:17:44.914" v="12" actId="20577"/>
          <ac:spMkLst>
            <pc:docMk/>
            <pc:sldMk cId="2804989295" sldId="346"/>
            <ac:spMk id="2" creationId="{A2906E7A-79C6-EC88-656A-C50FE2AD0BD1}"/>
          </ac:spMkLst>
        </pc:spChg>
        <pc:spChg chg="mod">
          <ac:chgData name="Lisenka Akse" userId="S::lisenka.akse@kb.nl::51665f60-98da-4b89-81f3-a5d8929b97d2" providerId="AD" clId="Web-{4BE1125C-8C9E-BF29-5DE3-CD4F58517094}" dt="2025-03-13T13:18:42.432" v="24" actId="20577"/>
          <ac:spMkLst>
            <pc:docMk/>
            <pc:sldMk cId="2804989295" sldId="346"/>
            <ac:spMk id="3" creationId="{C5962782-D422-CD3B-AE62-1026104C1E00}"/>
          </ac:spMkLst>
        </pc:spChg>
      </pc:sldChg>
      <pc:sldChg chg="add replId">
        <pc:chgData name="Lisenka Akse" userId="S::lisenka.akse@kb.nl::51665f60-98da-4b89-81f3-a5d8929b97d2" providerId="AD" clId="Web-{4BE1125C-8C9E-BF29-5DE3-CD4F58517094}" dt="2025-03-13T13:24:24.130" v="80"/>
        <pc:sldMkLst>
          <pc:docMk/>
          <pc:sldMk cId="3287859997" sldId="34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4525B8C9-85ED-56D1-F9B6-F5B2A5C6121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sz="1000">
              <a:latin typeface="Arial" panose="020B0604020202020204" pitchFamily="34" charset="0"/>
            </a:endParaRPr>
          </a:p>
        </p:txBody>
      </p:sp>
      <p:sp>
        <p:nvSpPr>
          <p:cNvPr id="3" name="Tijdelijke aanduiding voor datum 2">
            <a:extLst>
              <a:ext uri="{FF2B5EF4-FFF2-40B4-BE49-F238E27FC236}">
                <a16:creationId xmlns:a16="http://schemas.microsoft.com/office/drawing/2014/main" id="{809EC560-D760-C4B3-0E5F-168992B6240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D823D5F-FE67-419C-B978-C26BDC80B6A2}" type="datetimeFigureOut">
              <a:rPr lang="nl-NL" sz="1000" smtClean="0">
                <a:latin typeface="Arial" panose="020B0604020202020204" pitchFamily="34" charset="0"/>
              </a:rPr>
              <a:t>17-3-2025</a:t>
            </a:fld>
            <a:endParaRPr lang="nl-NL" sz="1000">
              <a:latin typeface="Arial" panose="020B0604020202020204" pitchFamily="34" charset="0"/>
            </a:endParaRPr>
          </a:p>
        </p:txBody>
      </p:sp>
      <p:sp>
        <p:nvSpPr>
          <p:cNvPr id="4" name="Tijdelijke aanduiding voor voettekst 3">
            <a:extLst>
              <a:ext uri="{FF2B5EF4-FFF2-40B4-BE49-F238E27FC236}">
                <a16:creationId xmlns:a16="http://schemas.microsoft.com/office/drawing/2014/main" id="{49C1685E-4FFC-6DCB-12C7-7F83E41FF8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sz="1000">
              <a:latin typeface="Arial" panose="020B0604020202020204" pitchFamily="34" charset="0"/>
            </a:endParaRPr>
          </a:p>
        </p:txBody>
      </p:sp>
      <p:sp>
        <p:nvSpPr>
          <p:cNvPr id="5" name="Tijdelijke aanduiding voor dianummer 4">
            <a:extLst>
              <a:ext uri="{FF2B5EF4-FFF2-40B4-BE49-F238E27FC236}">
                <a16:creationId xmlns:a16="http://schemas.microsoft.com/office/drawing/2014/main" id="{A6630167-D166-5722-A4D0-19AA0AA976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6980A1-36C9-45F9-8A7D-DA90295D1E1C}" type="slidenum">
              <a:rPr lang="nl-NL" sz="1000" smtClean="0">
                <a:latin typeface="Arial" panose="020B0604020202020204" pitchFamily="34" charset="0"/>
              </a:rPr>
              <a:t>‹#›</a:t>
            </a:fld>
            <a:endParaRPr lang="nl-NL" sz="1000">
              <a:latin typeface="Arial" panose="020B0604020202020204" pitchFamily="34" charset="0"/>
            </a:endParaRPr>
          </a:p>
        </p:txBody>
      </p:sp>
    </p:spTree>
    <p:extLst>
      <p:ext uri="{BB962C8B-B14F-4D97-AF65-F5344CB8AC3E}">
        <p14:creationId xmlns:p14="http://schemas.microsoft.com/office/powerpoint/2010/main" val="209231382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atin typeface="Arial" panose="020B0604020202020204" pitchFamily="34" charset="0"/>
              </a:defRPr>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atin typeface="Arial" panose="020B0604020202020204" pitchFamily="34" charset="0"/>
              </a:defRPr>
            </a:lvl1pPr>
          </a:lstStyle>
          <a:p>
            <a:fld id="{2D217F31-F42F-4C8B-8B22-D53DF6595F21}" type="datetimeFigureOut">
              <a:rPr lang="nl-NL" smtClean="0"/>
              <a:pPr/>
              <a:t>17-3-2025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atin typeface="Arial" panose="020B0604020202020204" pitchFamily="34" charset="0"/>
              </a:defRPr>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atin typeface="Arial" panose="020B0604020202020204" pitchFamily="34" charset="0"/>
              </a:defRPr>
            </a:lvl1pPr>
          </a:lstStyle>
          <a:p>
            <a:fld id="{10B7EF6A-0889-4E3E-A596-C8E5C0E04D15}" type="slidenum">
              <a:rPr lang="nl-NL" smtClean="0"/>
              <a:pPr/>
              <a:t>‹#›</a:t>
            </a:fld>
            <a:endParaRPr lang="nl-NL"/>
          </a:p>
        </p:txBody>
      </p:sp>
    </p:spTree>
    <p:extLst>
      <p:ext uri="{BB962C8B-B14F-4D97-AF65-F5344CB8AC3E}">
        <p14:creationId xmlns:p14="http://schemas.microsoft.com/office/powerpoint/2010/main" val="364771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69098AF5-6774-4564-A6E4-78FCCB4196AC}" type="slidenum">
              <a:rPr lang="fi-FI" smtClean="0"/>
              <a:t>15</a:t>
            </a:fld>
            <a:endParaRPr lang="fi-FI"/>
          </a:p>
        </p:txBody>
      </p:sp>
    </p:spTree>
    <p:extLst>
      <p:ext uri="{BB962C8B-B14F-4D97-AF65-F5344CB8AC3E}">
        <p14:creationId xmlns:p14="http://schemas.microsoft.com/office/powerpoint/2010/main" val="4866582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E55DE4-4970-1394-505C-26935516C53F}"/>
              </a:ext>
            </a:extLst>
          </p:cNvPr>
          <p:cNvSpPr>
            <a:spLocks noGrp="1"/>
          </p:cNvSpPr>
          <p:nvPr>
            <p:ph type="ctrTitle" hasCustomPrompt="1"/>
          </p:nvPr>
        </p:nvSpPr>
        <p:spPr>
          <a:xfrm>
            <a:off x="947738" y="2148214"/>
            <a:ext cx="4500000" cy="1446550"/>
          </a:xfrm>
        </p:spPr>
        <p:txBody>
          <a:bodyPr wrap="square" anchor="b">
            <a:spAutoFit/>
          </a:bodyPr>
          <a:lstStyle>
            <a:lvl1pPr algn="l">
              <a:lnSpc>
                <a:spcPct val="100000"/>
              </a:lnSpc>
              <a:spcBef>
                <a:spcPts val="0"/>
              </a:spcBef>
              <a:defRPr sz="4700">
                <a:solidFill>
                  <a:schemeClr val="tx1"/>
                </a:solidFill>
              </a:defRPr>
            </a:lvl1pPr>
          </a:lstStyle>
          <a:p>
            <a:r>
              <a:rPr lang="nl-NL"/>
              <a:t>Ruimte voor een titel</a:t>
            </a:r>
          </a:p>
        </p:txBody>
      </p:sp>
      <p:sp>
        <p:nvSpPr>
          <p:cNvPr id="3" name="Ondertitel 2">
            <a:extLst>
              <a:ext uri="{FF2B5EF4-FFF2-40B4-BE49-F238E27FC236}">
                <a16:creationId xmlns:a16="http://schemas.microsoft.com/office/drawing/2014/main" id="{4A531C6A-E82C-4665-D9AF-F342FCB21777}"/>
              </a:ext>
            </a:extLst>
          </p:cNvPr>
          <p:cNvSpPr>
            <a:spLocks noGrp="1"/>
          </p:cNvSpPr>
          <p:nvPr>
            <p:ph type="subTitle" idx="1" hasCustomPrompt="1"/>
          </p:nvPr>
        </p:nvSpPr>
        <p:spPr>
          <a:xfrm>
            <a:off x="947738" y="3761867"/>
            <a:ext cx="4500000" cy="369332"/>
          </a:xfrm>
        </p:spPr>
        <p:txBody>
          <a:bodyPr wrap="square">
            <a:spAutoFit/>
          </a:bodyPr>
          <a:lstStyle>
            <a:lvl1pPr marL="0" indent="0" algn="l">
              <a:lnSpc>
                <a:spcPct val="100000"/>
              </a:lnSpc>
              <a:spcBef>
                <a:spcPts val="0"/>
              </a:spcBef>
              <a:buNone/>
              <a:defRPr sz="24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Eventueel een ondertitel</a:t>
            </a:r>
          </a:p>
        </p:txBody>
      </p:sp>
      <p:sp>
        <p:nvSpPr>
          <p:cNvPr id="17" name="Tijdelijke aanduiding voor tekst 2">
            <a:extLst>
              <a:ext uri="{FF2B5EF4-FFF2-40B4-BE49-F238E27FC236}">
                <a16:creationId xmlns:a16="http://schemas.microsoft.com/office/drawing/2014/main" id="{212AC17B-73B2-D47F-E1AC-777E877412FC}"/>
              </a:ext>
            </a:extLst>
          </p:cNvPr>
          <p:cNvSpPr>
            <a:spLocks noGrp="1"/>
          </p:cNvSpPr>
          <p:nvPr>
            <p:ph type="body" idx="15" hasCustomPrompt="1"/>
          </p:nvPr>
        </p:nvSpPr>
        <p:spPr>
          <a:xfrm>
            <a:off x="938213" y="898483"/>
            <a:ext cx="4500000" cy="184666"/>
          </a:xfrm>
        </p:spPr>
        <p:txBody>
          <a:bodyPr anchor="t" anchorCtr="0">
            <a:spAutoFit/>
          </a:bodyPr>
          <a:lstStyle>
            <a:lvl1pPr marL="0" indent="0">
              <a:lnSpc>
                <a:spcPct val="100000"/>
              </a:lnSpc>
              <a:buNone/>
              <a:defRPr sz="1200" b="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Ruimte voor Naam, Plaats &amp; Datum</a:t>
            </a:r>
          </a:p>
        </p:txBody>
      </p:sp>
      <p:sp>
        <p:nvSpPr>
          <p:cNvPr id="9" name="KB logo" descr="Het logo van de Nationale Bibliotheek">
            <a:extLst>
              <a:ext uri="{FF2B5EF4-FFF2-40B4-BE49-F238E27FC236}">
                <a16:creationId xmlns:a16="http://schemas.microsoft.com/office/drawing/2014/main" id="{F312EE25-BD32-A047-D845-D502C949753C}"/>
              </a:ext>
            </a:extLst>
          </p:cNvPr>
          <p:cNvSpPr>
            <a:spLocks noGrp="1"/>
          </p:cNvSpPr>
          <p:nvPr>
            <p:ph type="body" sz="quarter" idx="17" hasCustomPrompt="1"/>
          </p:nvPr>
        </p:nvSpPr>
        <p:spPr>
          <a:xfrm>
            <a:off x="947738" y="5414772"/>
            <a:ext cx="1915200" cy="5508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bg1"/>
                </a:solidFill>
              </a:defRPr>
            </a:lvl1pPr>
          </a:lstStyle>
          <a:p>
            <a:pPr lvl="0"/>
            <a:r>
              <a:rPr lang="nl-NL"/>
              <a:t> </a:t>
            </a:r>
          </a:p>
        </p:txBody>
      </p:sp>
      <p:sp>
        <p:nvSpPr>
          <p:cNvPr id="8" name="Programmalogo">
            <a:extLst>
              <a:ext uri="{FF2B5EF4-FFF2-40B4-BE49-F238E27FC236}">
                <a16:creationId xmlns:a16="http://schemas.microsoft.com/office/drawing/2014/main" id="{6D5CB1CE-AECB-1668-6BE7-B2AC02BAB989}"/>
              </a:ext>
              <a:ext uri="{C183D7F6-B498-43B3-948B-1728B52AA6E4}">
                <adec:decorative xmlns:adec="http://schemas.microsoft.com/office/drawing/2017/decorative" val="0"/>
              </a:ext>
            </a:extLst>
          </p:cNvPr>
          <p:cNvSpPr>
            <a:spLocks noGrp="1" noRot="1" noMove="1" noResize="1" noEditPoints="1" noAdjustHandles="1" noChangeArrowheads="1" noChangeShapeType="1"/>
          </p:cNvSpPr>
          <p:nvPr>
            <p:ph type="pic" sz="quarter" idx="14" hasCustomPrompt="1"/>
          </p:nvPr>
        </p:nvSpPr>
        <p:spPr>
          <a:xfrm>
            <a:off x="3448275" y="5415915"/>
            <a:ext cx="1800000" cy="547200"/>
          </a:xfrm>
          <a:solidFill>
            <a:schemeClr val="bg1"/>
          </a:solidFill>
        </p:spPr>
        <p:txBody>
          <a:bodyPr wrap="square" bIns="0" anchor="t" anchorCtr="0">
            <a:noAutofit/>
          </a:bodyPr>
          <a:lstStyle>
            <a:lvl1pPr marL="0" indent="0" algn="ctr">
              <a:buFont typeface="Arial" panose="020B0604020202020204" pitchFamily="34" charset="0"/>
              <a:buNone/>
              <a:defRPr sz="900"/>
            </a:lvl1pPr>
          </a:lstStyle>
          <a:p>
            <a:r>
              <a:rPr lang="nl-NL"/>
              <a:t>Eventueel programmalogo</a:t>
            </a:r>
          </a:p>
        </p:txBody>
      </p:sp>
      <p:sp>
        <p:nvSpPr>
          <p:cNvPr id="13" name="Tijdelijke aanduiding voor afbeelding 12">
            <a:extLst>
              <a:ext uri="{FF2B5EF4-FFF2-40B4-BE49-F238E27FC236}">
                <a16:creationId xmlns:a16="http://schemas.microsoft.com/office/drawing/2014/main" id="{A56E18BD-1960-5CC4-EC92-00D58C0C7106}"/>
              </a:ext>
              <a:ext uri="{C183D7F6-B498-43B3-948B-1728B52AA6E4}">
                <adec:decorative xmlns:adec="http://schemas.microsoft.com/office/drawing/2017/decorative" val="0"/>
              </a:ext>
            </a:extLst>
          </p:cNvPr>
          <p:cNvSpPr>
            <a:spLocks noGrp="1"/>
          </p:cNvSpPr>
          <p:nvPr>
            <p:ph type="pic" sz="quarter" idx="13" hasCustomPrompt="1"/>
          </p:nvPr>
        </p:nvSpPr>
        <p:spPr>
          <a:xfrm>
            <a:off x="5474141" y="0"/>
            <a:ext cx="6717859" cy="6858000"/>
          </a:xfrm>
          <a:custGeom>
            <a:avLst/>
            <a:gdLst>
              <a:gd name="connsiteX0" fmla="*/ 0 w 6717859"/>
              <a:gd name="connsiteY0" fmla="*/ 0 h 6858000"/>
              <a:gd name="connsiteX1" fmla="*/ 6717859 w 6717859"/>
              <a:gd name="connsiteY1" fmla="*/ 0 h 6858000"/>
              <a:gd name="connsiteX2" fmla="*/ 6717859 w 6717859"/>
              <a:gd name="connsiteY2" fmla="*/ 6858000 h 6858000"/>
              <a:gd name="connsiteX3" fmla="*/ 0 w 6717859"/>
              <a:gd name="connsiteY3" fmla="*/ 6858000 h 6858000"/>
              <a:gd name="connsiteX4" fmla="*/ 871570 w 6717859"/>
              <a:gd name="connsiteY4" fmla="*/ 3432303 h 6858000"/>
              <a:gd name="connsiteX5" fmla="*/ 0 w 6717859"/>
              <a:gd name="connsiteY5" fmla="*/ 66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17859" h="6858000">
                <a:moveTo>
                  <a:pt x="0" y="0"/>
                </a:moveTo>
                <a:lnTo>
                  <a:pt x="6717859" y="0"/>
                </a:lnTo>
                <a:lnTo>
                  <a:pt x="6717859" y="6858000"/>
                </a:lnTo>
                <a:lnTo>
                  <a:pt x="0" y="6858000"/>
                </a:lnTo>
                <a:lnTo>
                  <a:pt x="871570" y="3432303"/>
                </a:lnTo>
                <a:lnTo>
                  <a:pt x="0" y="6607"/>
                </a:lnTo>
                <a:close/>
              </a:path>
            </a:pathLst>
          </a:custGeom>
          <a:solidFill>
            <a:schemeClr val="bg1">
              <a:lumMod val="95000"/>
            </a:schemeClr>
          </a:solidFill>
        </p:spPr>
        <p:txBody>
          <a:bodyPr wrap="square" bIns="648000" anchor="ctr" anchorCtr="0">
            <a:noAutofit/>
          </a:bodyPr>
          <a:lstStyle>
            <a:lvl1pPr marL="0" indent="0" algn="ctr">
              <a:buFont typeface="Arial" panose="020B0604020202020204" pitchFamily="34" charset="0"/>
              <a:buNone/>
              <a:defRPr sz="1200" b="0" cap="all" baseline="0">
                <a:latin typeface="+mn-lt"/>
              </a:defRPr>
            </a:lvl1pPr>
          </a:lstStyle>
          <a:p>
            <a:r>
              <a:rPr lang="nl-NL"/>
              <a:t>Klik op icoon om EEN afbeelding in te voegen</a:t>
            </a:r>
          </a:p>
        </p:txBody>
      </p:sp>
      <p:sp>
        <p:nvSpPr>
          <p:cNvPr id="18" name="Bron">
            <a:extLst>
              <a:ext uri="{FF2B5EF4-FFF2-40B4-BE49-F238E27FC236}">
                <a16:creationId xmlns:a16="http://schemas.microsoft.com/office/drawing/2014/main" id="{1018B7AA-2CB4-2D9D-9F86-56D48344272C}"/>
              </a:ext>
            </a:extLst>
          </p:cNvPr>
          <p:cNvSpPr>
            <a:spLocks noGrp="1"/>
          </p:cNvSpPr>
          <p:nvPr>
            <p:ph type="body" idx="16" hasCustomPrompt="1"/>
          </p:nvPr>
        </p:nvSpPr>
        <p:spPr>
          <a:xfrm>
            <a:off x="10531867" y="6150493"/>
            <a:ext cx="1181464" cy="257369"/>
          </a:xfrm>
          <a:solidFill>
            <a:schemeClr val="tx1"/>
          </a:solidFill>
        </p:spPr>
        <p:txBody>
          <a:bodyPr wrap="none" lIns="54000" tIns="36000" rIns="54000" bIns="36000" anchor="ctr" anchorCtr="0">
            <a:spAutoFit/>
          </a:bodyPr>
          <a:lstStyle>
            <a:lvl1pPr marL="0" indent="0" algn="r">
              <a:lnSpc>
                <a:spcPct val="100000"/>
              </a:lnSpc>
              <a:buNone/>
              <a:defRPr sz="1200" b="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Bronvermelding</a:t>
            </a:r>
          </a:p>
        </p:txBody>
      </p:sp>
      <p:pic>
        <p:nvPicPr>
          <p:cNvPr id="7" name="Afbeelding 6">
            <a:extLst>
              <a:ext uri="{FF2B5EF4-FFF2-40B4-BE49-F238E27FC236}">
                <a16:creationId xmlns:a16="http://schemas.microsoft.com/office/drawing/2014/main" id="{E793CC0A-DFEF-73FF-B746-260D45F8434D}"/>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774090" y="2876967"/>
            <a:ext cx="1774090" cy="3981033"/>
          </a:xfrm>
          <a:prstGeom prst="rect">
            <a:avLst/>
          </a:prstGeom>
        </p:spPr>
      </p:pic>
    </p:spTree>
    <p:extLst>
      <p:ext uri="{BB962C8B-B14F-4D97-AF65-F5344CB8AC3E}">
        <p14:creationId xmlns:p14="http://schemas.microsoft.com/office/powerpoint/2010/main" val="372994000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flopende afbeelding">
    <p:bg>
      <p:bgPr>
        <a:solidFill>
          <a:schemeClr val="accent1"/>
        </a:solidFill>
        <a:effectLst/>
      </p:bgPr>
    </p:bg>
    <p:spTree>
      <p:nvGrpSpPr>
        <p:cNvPr id="1" name=""/>
        <p:cNvGrpSpPr/>
        <p:nvPr/>
      </p:nvGrpSpPr>
      <p:grpSpPr>
        <a:xfrm>
          <a:off x="0" y="0"/>
          <a:ext cx="0" cy="0"/>
          <a:chOff x="0" y="0"/>
          <a:chExt cx="0" cy="0"/>
        </a:xfrm>
      </p:grpSpPr>
      <p:sp>
        <p:nvSpPr>
          <p:cNvPr id="12" name="Tijdelijke aanduiding voor afbeelding 11">
            <a:extLst>
              <a:ext uri="{FF2B5EF4-FFF2-40B4-BE49-F238E27FC236}">
                <a16:creationId xmlns:a16="http://schemas.microsoft.com/office/drawing/2014/main" id="{9ACA9A9F-1CBE-101B-C331-311C24939427}"/>
              </a:ext>
              <a:ext uri="{C183D7F6-B498-43B3-948B-1728B52AA6E4}">
                <adec:decorative xmlns:adec="http://schemas.microsoft.com/office/drawing/2017/decorative" val="0"/>
              </a:ext>
            </a:extLst>
          </p:cNvPr>
          <p:cNvSpPr>
            <a:spLocks noGrp="1"/>
          </p:cNvSpPr>
          <p:nvPr>
            <p:ph type="pic" sz="quarter" idx="13" hasCustomPrompt="1"/>
          </p:nvPr>
        </p:nvSpPr>
        <p:spPr>
          <a:xfrm>
            <a:off x="0" y="0"/>
            <a:ext cx="12192000" cy="6858000"/>
          </a:xfrm>
          <a:custGeom>
            <a:avLst/>
            <a:gdLst>
              <a:gd name="connsiteX0" fmla="*/ 0 w 12192000"/>
              <a:gd name="connsiteY0" fmla="*/ 0 h 6858000"/>
              <a:gd name="connsiteX1" fmla="*/ 1729740 w 12192000"/>
              <a:gd name="connsiteY1" fmla="*/ 0 h 6858000"/>
              <a:gd name="connsiteX2" fmla="*/ 2442258 w 12192000"/>
              <a:gd name="connsiteY2" fmla="*/ 0 h 6858000"/>
              <a:gd name="connsiteX3" fmla="*/ 12192000 w 12192000"/>
              <a:gd name="connsiteY3" fmla="*/ 0 h 6858000"/>
              <a:gd name="connsiteX4" fmla="*/ 12192000 w 12192000"/>
              <a:gd name="connsiteY4" fmla="*/ 6858000 h 6858000"/>
              <a:gd name="connsiteX5" fmla="*/ 2442258 w 12192000"/>
              <a:gd name="connsiteY5" fmla="*/ 6858000 h 6858000"/>
              <a:gd name="connsiteX6" fmla="*/ 1729740 w 12192000"/>
              <a:gd name="connsiteY6" fmla="*/ 6858000 h 6858000"/>
              <a:gd name="connsiteX7" fmla="*/ 0 w 12192000"/>
              <a:gd name="connsiteY7" fmla="*/ 6858000 h 6858000"/>
              <a:gd name="connsiteX8" fmla="*/ 0 w 12192000"/>
              <a:gd name="connsiteY8" fmla="*/ 5344621 h 6858000"/>
              <a:gd name="connsiteX9" fmla="*/ 479724 w 12192000"/>
              <a:gd name="connsiteY9" fmla="*/ 3425752 h 6858000"/>
              <a:gd name="connsiteX10" fmla="*/ 0 w 12192000"/>
              <a:gd name="connsiteY10" fmla="*/ 1506855 h 6858000"/>
              <a:gd name="connsiteX0" fmla="*/ 0 w 12192000"/>
              <a:gd name="connsiteY0" fmla="*/ 0 h 6858000"/>
              <a:gd name="connsiteX1" fmla="*/ 2442258 w 12192000"/>
              <a:gd name="connsiteY1" fmla="*/ 0 h 6858000"/>
              <a:gd name="connsiteX2" fmla="*/ 12192000 w 12192000"/>
              <a:gd name="connsiteY2" fmla="*/ 0 h 6858000"/>
              <a:gd name="connsiteX3" fmla="*/ 12192000 w 12192000"/>
              <a:gd name="connsiteY3" fmla="*/ 6858000 h 6858000"/>
              <a:gd name="connsiteX4" fmla="*/ 2442258 w 12192000"/>
              <a:gd name="connsiteY4" fmla="*/ 6858000 h 6858000"/>
              <a:gd name="connsiteX5" fmla="*/ 1729740 w 12192000"/>
              <a:gd name="connsiteY5" fmla="*/ 6858000 h 6858000"/>
              <a:gd name="connsiteX6" fmla="*/ 0 w 12192000"/>
              <a:gd name="connsiteY6" fmla="*/ 6858000 h 6858000"/>
              <a:gd name="connsiteX7" fmla="*/ 0 w 12192000"/>
              <a:gd name="connsiteY7" fmla="*/ 5344621 h 6858000"/>
              <a:gd name="connsiteX8" fmla="*/ 479724 w 12192000"/>
              <a:gd name="connsiteY8" fmla="*/ 3425752 h 6858000"/>
              <a:gd name="connsiteX9" fmla="*/ 0 w 12192000"/>
              <a:gd name="connsiteY9" fmla="*/ 1506855 h 6858000"/>
              <a:gd name="connsiteX10" fmla="*/ 0 w 12192000"/>
              <a:gd name="connsiteY10" fmla="*/ 0 h 6858000"/>
              <a:gd name="connsiteX0" fmla="*/ 0 w 12192000"/>
              <a:gd name="connsiteY0" fmla="*/ 0 h 6858000"/>
              <a:gd name="connsiteX1" fmla="*/ 12192000 w 12192000"/>
              <a:gd name="connsiteY1" fmla="*/ 0 h 6858000"/>
              <a:gd name="connsiteX2" fmla="*/ 12192000 w 12192000"/>
              <a:gd name="connsiteY2" fmla="*/ 6858000 h 6858000"/>
              <a:gd name="connsiteX3" fmla="*/ 2442258 w 12192000"/>
              <a:gd name="connsiteY3" fmla="*/ 6858000 h 6858000"/>
              <a:gd name="connsiteX4" fmla="*/ 1729740 w 12192000"/>
              <a:gd name="connsiteY4" fmla="*/ 6858000 h 6858000"/>
              <a:gd name="connsiteX5" fmla="*/ 0 w 12192000"/>
              <a:gd name="connsiteY5" fmla="*/ 6858000 h 6858000"/>
              <a:gd name="connsiteX6" fmla="*/ 0 w 12192000"/>
              <a:gd name="connsiteY6" fmla="*/ 5344621 h 6858000"/>
              <a:gd name="connsiteX7" fmla="*/ 479724 w 12192000"/>
              <a:gd name="connsiteY7" fmla="*/ 3425752 h 6858000"/>
              <a:gd name="connsiteX8" fmla="*/ 0 w 12192000"/>
              <a:gd name="connsiteY8" fmla="*/ 1506855 h 6858000"/>
              <a:gd name="connsiteX9" fmla="*/ 0 w 12192000"/>
              <a:gd name="connsiteY9" fmla="*/ 0 h 6858000"/>
              <a:gd name="connsiteX0" fmla="*/ 0 w 12192000"/>
              <a:gd name="connsiteY0" fmla="*/ 0 h 6858000"/>
              <a:gd name="connsiteX1" fmla="*/ 12192000 w 12192000"/>
              <a:gd name="connsiteY1" fmla="*/ 0 h 6858000"/>
              <a:gd name="connsiteX2" fmla="*/ 12192000 w 12192000"/>
              <a:gd name="connsiteY2" fmla="*/ 6858000 h 6858000"/>
              <a:gd name="connsiteX3" fmla="*/ 1729740 w 12192000"/>
              <a:gd name="connsiteY3" fmla="*/ 6858000 h 6858000"/>
              <a:gd name="connsiteX4" fmla="*/ 0 w 12192000"/>
              <a:gd name="connsiteY4" fmla="*/ 6858000 h 6858000"/>
              <a:gd name="connsiteX5" fmla="*/ 0 w 12192000"/>
              <a:gd name="connsiteY5" fmla="*/ 5344621 h 6858000"/>
              <a:gd name="connsiteX6" fmla="*/ 479724 w 12192000"/>
              <a:gd name="connsiteY6" fmla="*/ 3425752 h 6858000"/>
              <a:gd name="connsiteX7" fmla="*/ 0 w 12192000"/>
              <a:gd name="connsiteY7" fmla="*/ 1506855 h 6858000"/>
              <a:gd name="connsiteX8" fmla="*/ 0 w 12192000"/>
              <a:gd name="connsiteY8" fmla="*/ 0 h 6858000"/>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344621 h 6858000"/>
              <a:gd name="connsiteX5" fmla="*/ 479724 w 12192000"/>
              <a:gd name="connsiteY5" fmla="*/ 3425752 h 6858000"/>
              <a:gd name="connsiteX6" fmla="*/ 0 w 12192000"/>
              <a:gd name="connsiteY6" fmla="*/ 1506855 h 6858000"/>
              <a:gd name="connsiteX7" fmla="*/ 0 w 121920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0" y="6858000"/>
                </a:lnTo>
                <a:lnTo>
                  <a:pt x="0" y="5344621"/>
                </a:lnTo>
                <a:lnTo>
                  <a:pt x="479724" y="3425752"/>
                </a:lnTo>
                <a:lnTo>
                  <a:pt x="0" y="1506855"/>
                </a:lnTo>
                <a:lnTo>
                  <a:pt x="0" y="0"/>
                </a:lnTo>
                <a:close/>
              </a:path>
            </a:pathLst>
          </a:custGeom>
          <a:solidFill>
            <a:schemeClr val="bg1">
              <a:lumMod val="95000"/>
            </a:schemeClr>
          </a:solidFill>
        </p:spPr>
        <p:txBody>
          <a:bodyPr wrap="square" bIns="648000" anchor="ctr" anchorCtr="0">
            <a:noAutofit/>
          </a:bodyPr>
          <a:lstStyle>
            <a:lvl1pPr marL="0" indent="0" algn="ctr">
              <a:buFont typeface="Arial" panose="020B0604020202020204" pitchFamily="34" charset="0"/>
              <a:buNone/>
              <a:defRPr sz="1200" b="0" cap="all" baseline="0">
                <a:latin typeface="+mn-lt"/>
              </a:defRPr>
            </a:lvl1pPr>
          </a:lstStyle>
          <a:p>
            <a:r>
              <a:rPr lang="nl-NL"/>
              <a:t>Klik op icoon om EEN afbeelding in te voegen</a:t>
            </a:r>
          </a:p>
        </p:txBody>
      </p:sp>
      <p:sp>
        <p:nvSpPr>
          <p:cNvPr id="18" name="Bron">
            <a:extLst>
              <a:ext uri="{FF2B5EF4-FFF2-40B4-BE49-F238E27FC236}">
                <a16:creationId xmlns:a16="http://schemas.microsoft.com/office/drawing/2014/main" id="{1018B7AA-2CB4-2D9D-9F86-56D48344272C}"/>
              </a:ext>
            </a:extLst>
          </p:cNvPr>
          <p:cNvSpPr>
            <a:spLocks noGrp="1"/>
          </p:cNvSpPr>
          <p:nvPr>
            <p:ph type="body" idx="16" hasCustomPrompt="1"/>
          </p:nvPr>
        </p:nvSpPr>
        <p:spPr>
          <a:xfrm>
            <a:off x="479525" y="6150493"/>
            <a:ext cx="1181464" cy="257369"/>
          </a:xfrm>
          <a:solidFill>
            <a:schemeClr val="tx1"/>
          </a:solidFill>
        </p:spPr>
        <p:txBody>
          <a:bodyPr wrap="none" lIns="54000" tIns="36000" rIns="54000" bIns="36000" anchor="ctr" anchorCtr="0">
            <a:spAutoFit/>
          </a:bodyPr>
          <a:lstStyle>
            <a:lvl1pPr marL="0" indent="0" algn="l">
              <a:lnSpc>
                <a:spcPct val="100000"/>
              </a:lnSpc>
              <a:buNone/>
              <a:defRPr sz="1200" b="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Bronvermelding</a:t>
            </a:r>
          </a:p>
        </p:txBody>
      </p:sp>
    </p:spTree>
    <p:extLst>
      <p:ext uri="{BB962C8B-B14F-4D97-AF65-F5344CB8AC3E}">
        <p14:creationId xmlns:p14="http://schemas.microsoft.com/office/powerpoint/2010/main" val="2715961531"/>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D26C83-EFDA-EB00-9C40-FBA350676591}"/>
              </a:ext>
            </a:extLst>
          </p:cNvPr>
          <p:cNvSpPr>
            <a:spLocks noGrp="1"/>
          </p:cNvSpPr>
          <p:nvPr>
            <p:ph type="title" hasCustomPrompt="1"/>
          </p:nvPr>
        </p:nvSpPr>
        <p:spPr>
          <a:xfrm>
            <a:off x="947738" y="898525"/>
            <a:ext cx="10296525" cy="559449"/>
          </a:xfrm>
        </p:spPr>
        <p:txBody>
          <a:bodyPr/>
          <a:lstStyle>
            <a:lvl1pPr>
              <a:defRPr/>
            </a:lvl1pPr>
          </a:lstStyle>
          <a:p>
            <a:r>
              <a:rPr lang="nl-NL"/>
              <a:t>Ruimte voor een titel</a:t>
            </a:r>
          </a:p>
        </p:txBody>
      </p:sp>
      <p:sp>
        <p:nvSpPr>
          <p:cNvPr id="9" name="Tijdelijke aanduiding voor tekst 2">
            <a:extLst>
              <a:ext uri="{FF2B5EF4-FFF2-40B4-BE49-F238E27FC236}">
                <a16:creationId xmlns:a16="http://schemas.microsoft.com/office/drawing/2014/main" id="{F0C1ED11-33DE-3ADD-264C-B00D3E310B60}"/>
              </a:ext>
            </a:extLst>
          </p:cNvPr>
          <p:cNvSpPr>
            <a:spLocks noGrp="1"/>
          </p:cNvSpPr>
          <p:nvPr>
            <p:ph type="body" idx="15" hasCustomPrompt="1"/>
          </p:nvPr>
        </p:nvSpPr>
        <p:spPr>
          <a:xfrm>
            <a:off x="947738" y="1604539"/>
            <a:ext cx="10296000" cy="215444"/>
          </a:xfrm>
        </p:spPr>
        <p:txBody>
          <a:bodyPr wrap="square" anchor="t" anchorCtr="0">
            <a:spAutoFit/>
          </a:bodyPr>
          <a:lstStyle>
            <a:lvl1pPr marL="0" indent="0">
              <a:lnSpc>
                <a:spcPct val="100000"/>
              </a:lnSpc>
              <a:buNone/>
              <a:defRPr sz="14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Eventueel een ondertitel</a:t>
            </a:r>
          </a:p>
        </p:txBody>
      </p:sp>
      <p:sp>
        <p:nvSpPr>
          <p:cNvPr id="6" name="Tijdelijke aanduiding voor dianummer 5">
            <a:extLst>
              <a:ext uri="{FF2B5EF4-FFF2-40B4-BE49-F238E27FC236}">
                <a16:creationId xmlns:a16="http://schemas.microsoft.com/office/drawing/2014/main" id="{62B6F37F-FBBB-2923-29A8-5168C6AD8A3A}"/>
              </a:ext>
            </a:extLst>
          </p:cNvPr>
          <p:cNvSpPr>
            <a:spLocks noGrp="1"/>
          </p:cNvSpPr>
          <p:nvPr>
            <p:ph type="sldNum" sz="quarter" idx="12"/>
          </p:nvPr>
        </p:nvSpPr>
        <p:spPr/>
        <p:txBody>
          <a:bodyPr/>
          <a:lstStyle/>
          <a:p>
            <a:fld id="{EE9740A3-4294-40D7-B365-A949183BD848}" type="slidenum">
              <a:rPr lang="nl-NL" smtClean="0"/>
              <a:t>‹#›</a:t>
            </a:fld>
            <a:endParaRPr lang="nl-NL"/>
          </a:p>
        </p:txBody>
      </p:sp>
      <p:pic>
        <p:nvPicPr>
          <p:cNvPr id="7" name="Driehoek">
            <a:extLst>
              <a:ext uri="{FF2B5EF4-FFF2-40B4-BE49-F238E27FC236}">
                <a16:creationId xmlns:a16="http://schemas.microsoft.com/office/drawing/2014/main" id="{1D3AA804-1805-AE98-4DA9-BAB970C6F04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3" y="1506855"/>
            <a:ext cx="480286" cy="3836670"/>
          </a:xfrm>
          <a:prstGeom prst="rect">
            <a:avLst/>
          </a:prstGeom>
        </p:spPr>
      </p:pic>
      <p:sp>
        <p:nvSpPr>
          <p:cNvPr id="3" name="Programmalogo">
            <a:extLst>
              <a:ext uri="{FF2B5EF4-FFF2-40B4-BE49-F238E27FC236}">
                <a16:creationId xmlns:a16="http://schemas.microsoft.com/office/drawing/2014/main" id="{6AEFB2F1-C5C7-A3AF-B811-1E2DD180BAD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pic" sz="quarter" idx="14" hasCustomPrompt="1"/>
          </p:nvPr>
        </p:nvSpPr>
        <p:spPr>
          <a:xfrm>
            <a:off x="2458632" y="6193269"/>
            <a:ext cx="1231200" cy="378000"/>
          </a:xfrm>
          <a:noFill/>
        </p:spPr>
        <p:txBody>
          <a:bodyPr wrap="square" bIns="0" anchor="t" anchorCtr="0">
            <a:noAutofit/>
          </a:bodyPr>
          <a:lstStyle>
            <a:lvl1pPr marL="0" indent="0" algn="ctr">
              <a:buFont typeface="Arial" panose="020B0604020202020204" pitchFamily="34" charset="0"/>
              <a:buNone/>
              <a:defRPr sz="700"/>
            </a:lvl1pPr>
          </a:lstStyle>
          <a:p>
            <a:r>
              <a:rPr lang="nl-NL"/>
              <a:t>Eventueel programmalogo</a:t>
            </a:r>
          </a:p>
        </p:txBody>
      </p:sp>
    </p:spTree>
    <p:extLst>
      <p:ext uri="{BB962C8B-B14F-4D97-AF65-F5344CB8AC3E}">
        <p14:creationId xmlns:p14="http://schemas.microsoft.com/office/powerpoint/2010/main" val="524822526"/>
      </p:ext>
    </p:extLst>
  </p:cSld>
  <p:clrMapOvr>
    <a:masterClrMapping/>
  </p:clrMapOvr>
  <p:extLst>
    <p:ext uri="{DCECCB84-F9BA-43D5-87BE-67443E8EF086}">
      <p15:sldGuideLst xmlns:p15="http://schemas.microsoft.com/office/powerpoint/2012/main">
        <p15:guide id="1" pos="597">
          <p15:clr>
            <a:srgbClr val="FBAE40"/>
          </p15:clr>
        </p15:guide>
        <p15:guide id="2" pos="7083">
          <p15:clr>
            <a:srgbClr val="FBAE40"/>
          </p15:clr>
        </p15:guide>
        <p15:guide id="3" orient="horz" pos="1684">
          <p15:clr>
            <a:srgbClr val="FBAE40"/>
          </p15:clr>
        </p15:guide>
        <p15:guide id="4" orient="horz" pos="358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Afsluiting">
    <p:spTree>
      <p:nvGrpSpPr>
        <p:cNvPr id="1" name=""/>
        <p:cNvGrpSpPr/>
        <p:nvPr/>
      </p:nvGrpSpPr>
      <p:grpSpPr>
        <a:xfrm>
          <a:off x="0" y="0"/>
          <a:ext cx="0" cy="0"/>
          <a:chOff x="0" y="0"/>
          <a:chExt cx="0" cy="0"/>
        </a:xfrm>
      </p:grpSpPr>
      <p:sp>
        <p:nvSpPr>
          <p:cNvPr id="6" name="Driehoek">
            <a:extLst>
              <a:ext uri="{FF2B5EF4-FFF2-40B4-BE49-F238E27FC236}">
                <a16:creationId xmlns:a16="http://schemas.microsoft.com/office/drawing/2014/main" id="{E5E6ACFB-CD25-0813-FB00-4EAD71716B8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0"/>
            <a:ext cx="857250" cy="6858000"/>
          </a:xfrm>
          <a:custGeom>
            <a:avLst/>
            <a:gdLst>
              <a:gd name="connsiteX0" fmla="*/ 0 w 857250"/>
              <a:gd name="connsiteY0" fmla="*/ 0 h 6858000"/>
              <a:gd name="connsiteX1" fmla="*/ 0 w 857250"/>
              <a:gd name="connsiteY1" fmla="*/ 6858000 h 6858000"/>
              <a:gd name="connsiteX2" fmla="*/ 857250 w 857250"/>
              <a:gd name="connsiteY2" fmla="*/ 3429000 h 6858000"/>
              <a:gd name="connsiteX3" fmla="*/ 0 w 857250"/>
              <a:gd name="connsiteY3" fmla="*/ 0 h 6858000"/>
            </a:gdLst>
            <a:ahLst/>
            <a:cxnLst>
              <a:cxn ang="0">
                <a:pos x="connsiteX0" y="connsiteY0"/>
              </a:cxn>
              <a:cxn ang="0">
                <a:pos x="connsiteX1" y="connsiteY1"/>
              </a:cxn>
              <a:cxn ang="0">
                <a:pos x="connsiteX2" y="connsiteY2"/>
              </a:cxn>
              <a:cxn ang="0">
                <a:pos x="connsiteX3" y="connsiteY3"/>
              </a:cxn>
            </a:cxnLst>
            <a:rect l="l" t="t" r="r" b="b"/>
            <a:pathLst>
              <a:path w="857250" h="6858000">
                <a:moveTo>
                  <a:pt x="0" y="0"/>
                </a:moveTo>
                <a:lnTo>
                  <a:pt x="0" y="6858000"/>
                </a:lnTo>
                <a:lnTo>
                  <a:pt x="857250" y="3429000"/>
                </a:lnTo>
                <a:lnTo>
                  <a:pt x="0" y="0"/>
                </a:lnTo>
                <a:close/>
              </a:path>
            </a:pathLst>
          </a:custGeom>
          <a:solidFill>
            <a:schemeClr val="accent1"/>
          </a:solidFill>
          <a:ln w="3897" cap="flat">
            <a:noFill/>
            <a:prstDash val="solid"/>
            <a:miter/>
          </a:ln>
        </p:spPr>
        <p:txBody>
          <a:bodyPr rtlCol="0" anchor="ctr"/>
          <a:lstStyle/>
          <a:p>
            <a:endParaRPr lang="nl-NL"/>
          </a:p>
        </p:txBody>
      </p:sp>
      <p:pic>
        <p:nvPicPr>
          <p:cNvPr id="7" name="KB logo" descr="Het logo van de Nationale Bibliotheek">
            <a:extLst>
              <a:ext uri="{FF2B5EF4-FFF2-40B4-BE49-F238E27FC236}">
                <a16:creationId xmlns:a16="http://schemas.microsoft.com/office/drawing/2014/main" id="{E0EA3E38-A7EE-19B0-FDEF-7555A9FA3EFC}"/>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4157307" y="2871267"/>
            <a:ext cx="3853700" cy="1110389"/>
          </a:xfrm>
          <a:prstGeom prst="rect">
            <a:avLst/>
          </a:prstGeom>
        </p:spPr>
      </p:pic>
    </p:spTree>
    <p:extLst>
      <p:ext uri="{BB962C8B-B14F-4D97-AF65-F5344CB8AC3E}">
        <p14:creationId xmlns:p14="http://schemas.microsoft.com/office/powerpoint/2010/main" val="319848791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Presentatietitel">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99ABD56B-65F2-7140-AD39-3D07ED5100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5" name="Shape 35"/>
          <p:cNvSpPr>
            <a:spLocks noGrp="1"/>
          </p:cNvSpPr>
          <p:nvPr>
            <p:ph type="body" sz="half" idx="13" hasCustomPrompt="1"/>
          </p:nvPr>
        </p:nvSpPr>
        <p:spPr>
          <a:xfrm>
            <a:off x="1199139" y="1657330"/>
            <a:ext cx="8769342" cy="4693593"/>
          </a:xfrm>
          <a:prstGeom prst="rect">
            <a:avLst/>
          </a:prstGeom>
        </p:spPr>
        <p:txBody>
          <a:bodyPr wrap="square">
            <a:spAutoFit/>
          </a:bodyPr>
          <a:lstStyle>
            <a:lvl1pPr algn="l">
              <a:lnSpc>
                <a:spcPts val="6100"/>
              </a:lnSpc>
              <a:defRPr sz="12000" b="1">
                <a:latin typeface="Arial"/>
                <a:cs typeface="Arial"/>
                <a:sym typeface="Arial"/>
              </a:defRPr>
            </a:lvl1pPr>
          </a:lstStyle>
          <a:p>
            <a:pPr algn="l">
              <a:lnSpc>
                <a:spcPts val="12200"/>
              </a:lnSpc>
              <a:defRPr sz="12000" b="1">
                <a:latin typeface="Arial"/>
                <a:ea typeface="Arial"/>
                <a:cs typeface="Arial"/>
                <a:sym typeface="Arial"/>
              </a:defRPr>
            </a:pPr>
            <a:r>
              <a:rPr err="1"/>
              <a:t>Titel</a:t>
            </a:r>
            <a:r>
              <a:t> over</a:t>
            </a:r>
            <a:r>
              <a:rPr lang="nl-NL"/>
              <a:t> </a:t>
            </a:r>
            <a:r>
              <a:rPr err="1"/>
              <a:t>maximaal</a:t>
            </a:r>
            <a:r>
              <a:t> 3 regels</a:t>
            </a:r>
          </a:p>
        </p:txBody>
      </p:sp>
      <p:sp>
        <p:nvSpPr>
          <p:cNvPr id="36" name="Shape 36"/>
          <p:cNvSpPr>
            <a:spLocks noGrp="1"/>
          </p:cNvSpPr>
          <p:nvPr>
            <p:ph type="body" sz="quarter" idx="14" hasCustomPrompt="1"/>
          </p:nvPr>
        </p:nvSpPr>
        <p:spPr>
          <a:xfrm>
            <a:off x="1268704" y="4684183"/>
            <a:ext cx="6444718" cy="1039439"/>
          </a:xfrm>
          <a:prstGeom prst="rect">
            <a:avLst/>
          </a:prstGeom>
        </p:spPr>
        <p:txBody>
          <a:bodyPr numCol="1" spcCol="608471"/>
          <a:lstStyle>
            <a:lvl1pPr algn="l" defTabSz="914354">
              <a:lnSpc>
                <a:spcPct val="90000"/>
              </a:lnSpc>
              <a:defRPr sz="1500" b="0" i="1">
                <a:latin typeface="Arial"/>
                <a:ea typeface="Arial"/>
                <a:cs typeface="Arial"/>
                <a:sym typeface="Arial"/>
              </a:defRPr>
            </a:lvl1pPr>
          </a:lstStyle>
          <a:p>
            <a:r>
              <a:rPr err="1"/>
              <a:t>Eventuele</a:t>
            </a:r>
            <a:r>
              <a:t> </a:t>
            </a:r>
            <a:r>
              <a:rPr err="1"/>
              <a:t>onderrege</a:t>
            </a:r>
            <a:r>
              <a:rPr lang="nl-NL"/>
              <a:t>l of ruimte voor een datum</a:t>
            </a:r>
            <a:endParaRPr/>
          </a:p>
        </p:txBody>
      </p:sp>
    </p:spTree>
    <p:extLst>
      <p:ext uri="{BB962C8B-B14F-4D97-AF65-F5344CB8AC3E}">
        <p14:creationId xmlns:p14="http://schemas.microsoft.com/office/powerpoint/2010/main" val="3810399275"/>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ekst BLAUW">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D7569EC-21C6-964B-BC85-1C477B4D34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2" name="Shape 130">
            <a:extLst>
              <a:ext uri="{FF2B5EF4-FFF2-40B4-BE49-F238E27FC236}">
                <a16:creationId xmlns:a16="http://schemas.microsoft.com/office/drawing/2014/main" id="{56522329-ADED-E64A-9EF9-2068EA8879B2}"/>
              </a:ext>
            </a:extLst>
          </p:cNvPr>
          <p:cNvSpPr>
            <a:spLocks noGrp="1"/>
          </p:cNvSpPr>
          <p:nvPr>
            <p:ph type="body" sz="quarter" idx="14"/>
          </p:nvPr>
        </p:nvSpPr>
        <p:spPr>
          <a:xfrm>
            <a:off x="1328374" y="367765"/>
            <a:ext cx="8376991" cy="462563"/>
          </a:xfrm>
          <a:prstGeom prst="rect">
            <a:avLst/>
          </a:prstGeom>
        </p:spPr>
        <p:txBody>
          <a:bodyPr wrap="square">
            <a:spAutoFit/>
          </a:bodyPr>
          <a:lstStyle>
            <a:lvl1pPr algn="l">
              <a:defRPr sz="2500" b="1">
                <a:latin typeface="Arial"/>
                <a:ea typeface="Arial"/>
                <a:cs typeface="Arial"/>
                <a:sym typeface="Arial"/>
              </a:defRPr>
            </a:lvl1pPr>
          </a:lstStyle>
          <a:p>
            <a:r>
              <a:t>Titel</a:t>
            </a:r>
          </a:p>
        </p:txBody>
      </p:sp>
      <p:sp>
        <p:nvSpPr>
          <p:cNvPr id="13" name="Shape 118">
            <a:extLst>
              <a:ext uri="{FF2B5EF4-FFF2-40B4-BE49-F238E27FC236}">
                <a16:creationId xmlns:a16="http://schemas.microsoft.com/office/drawing/2014/main" id="{6B191F60-4CBA-AF4D-A0B8-A9349345551B}"/>
              </a:ext>
            </a:extLst>
          </p:cNvPr>
          <p:cNvSpPr>
            <a:spLocks noGrp="1"/>
          </p:cNvSpPr>
          <p:nvPr>
            <p:ph type="body" idx="13"/>
          </p:nvPr>
        </p:nvSpPr>
        <p:spPr>
          <a:xfrm>
            <a:off x="1388704" y="2171699"/>
            <a:ext cx="7905761" cy="3745584"/>
          </a:xfrm>
          <a:prstGeom prst="rect">
            <a:avLst/>
          </a:prstGeom>
        </p:spPr>
        <p:txBody>
          <a:bodyPr numCol="2" spcCol="917282"/>
          <a:lstStyle>
            <a:lvl1pPr algn="l" defTabSz="914354">
              <a:defRPr sz="1500" b="0">
                <a:latin typeface="Arial"/>
                <a:ea typeface="Arial"/>
                <a:cs typeface="Arial"/>
                <a:sym typeface="Arial"/>
              </a:defRPr>
            </a:lvl1pPr>
          </a:lstStyle>
          <a:p>
            <a:r>
              <a:rPr err="1"/>
              <a:t>Hier</a:t>
            </a:r>
            <a:r>
              <a:t> </a:t>
            </a:r>
            <a:r>
              <a:rPr err="1"/>
              <a:t>kan</a:t>
            </a:r>
            <a:r>
              <a:t> </a:t>
            </a:r>
            <a:r>
              <a:rPr err="1"/>
              <a:t>meer</a:t>
            </a:r>
            <a:r>
              <a:t> </a:t>
            </a:r>
            <a:r>
              <a:rPr err="1"/>
              <a:t>tekst</a:t>
            </a:r>
            <a:r>
              <a:t> </a:t>
            </a:r>
            <a:r>
              <a:rPr err="1"/>
              <a:t>geplaatst</a:t>
            </a:r>
            <a:r>
              <a:t> </a:t>
            </a:r>
            <a:r>
              <a:rPr err="1"/>
              <a:t>worden</a:t>
            </a:r>
            <a:r>
              <a:t>. Over twee </a:t>
            </a:r>
            <a:r>
              <a:rPr err="1"/>
              <a:t>kolommen</a:t>
            </a:r>
            <a:r>
              <a:t>.  </a:t>
            </a:r>
          </a:p>
        </p:txBody>
      </p:sp>
      <p:sp>
        <p:nvSpPr>
          <p:cNvPr id="14" name="Shape 130">
            <a:extLst>
              <a:ext uri="{FF2B5EF4-FFF2-40B4-BE49-F238E27FC236}">
                <a16:creationId xmlns:a16="http://schemas.microsoft.com/office/drawing/2014/main" id="{A207E715-A31C-8E4F-832C-6883EA72CA89}"/>
              </a:ext>
            </a:extLst>
          </p:cNvPr>
          <p:cNvSpPr>
            <a:spLocks noGrp="1"/>
          </p:cNvSpPr>
          <p:nvPr>
            <p:ph type="body" sz="quarter" idx="16" hasCustomPrompt="1"/>
          </p:nvPr>
        </p:nvSpPr>
        <p:spPr>
          <a:xfrm>
            <a:off x="969559" y="367765"/>
            <a:ext cx="286288" cy="462563"/>
          </a:xfrm>
          <a:prstGeom prst="rect">
            <a:avLst/>
          </a:prstGeom>
        </p:spPr>
        <p:txBody>
          <a:bodyPr wrap="square">
            <a:spAutoFit/>
          </a:bodyPr>
          <a:lstStyle>
            <a:lvl1pPr algn="l">
              <a:defRPr sz="2500" b="1">
                <a:solidFill>
                  <a:srgbClr val="FF731F"/>
                </a:solidFill>
                <a:latin typeface="Arial"/>
                <a:ea typeface="Arial"/>
                <a:cs typeface="Arial"/>
                <a:sym typeface="Arial"/>
              </a:defRPr>
            </a:lvl1pPr>
          </a:lstStyle>
          <a:p>
            <a:r>
              <a:rPr lang="nl-NL"/>
              <a:t>#</a:t>
            </a:r>
            <a:endParaRPr/>
          </a:p>
        </p:txBody>
      </p:sp>
      <p:sp>
        <p:nvSpPr>
          <p:cNvPr id="15" name="Tijdelijke aanduiding voor tekst 3">
            <a:extLst>
              <a:ext uri="{FF2B5EF4-FFF2-40B4-BE49-F238E27FC236}">
                <a16:creationId xmlns:a16="http://schemas.microsoft.com/office/drawing/2014/main" id="{22DEC508-D336-B749-869F-4B7F371DDD52}"/>
              </a:ext>
            </a:extLst>
          </p:cNvPr>
          <p:cNvSpPr>
            <a:spLocks noGrp="1"/>
          </p:cNvSpPr>
          <p:nvPr>
            <p:ph type="body" sz="quarter" idx="15" hasCustomPrompt="1"/>
          </p:nvPr>
        </p:nvSpPr>
        <p:spPr>
          <a:xfrm>
            <a:off x="268742" y="6547054"/>
            <a:ext cx="5754371" cy="221660"/>
          </a:xfrm>
        </p:spPr>
        <p:txBody>
          <a:bodyPr>
            <a:noAutofit/>
          </a:bodyPr>
          <a:lstStyle>
            <a:lvl1pPr>
              <a:defRPr sz="800" b="0"/>
            </a:lvl1pPr>
            <a:lvl2pPr>
              <a:defRPr sz="800"/>
            </a:lvl2pPr>
            <a:lvl3pPr>
              <a:defRPr sz="800"/>
            </a:lvl3pPr>
            <a:lvl4pPr>
              <a:defRPr sz="800"/>
            </a:lvl4pPr>
            <a:lvl5pPr>
              <a:defRPr sz="800"/>
            </a:lvl5pPr>
          </a:lstStyle>
          <a:p>
            <a:pPr lvl="0"/>
            <a:r>
              <a:rPr lang="nl-NL"/>
              <a:t>Titel van presentatie</a:t>
            </a:r>
          </a:p>
        </p:txBody>
      </p:sp>
    </p:spTree>
    <p:extLst>
      <p:ext uri="{BB962C8B-B14F-4D97-AF65-F5344CB8AC3E}">
        <p14:creationId xmlns:p14="http://schemas.microsoft.com/office/powerpoint/2010/main" val="347782574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75FE43-81BA-2F4B-A9BB-3FE53EB1376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FC02D13-B103-CE8B-11CA-E82F419313E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59DB480-70A2-2BE7-D82E-49F76CDDD786}"/>
              </a:ext>
            </a:extLst>
          </p:cNvPr>
          <p:cNvSpPr>
            <a:spLocks noGrp="1"/>
          </p:cNvSpPr>
          <p:nvPr>
            <p:ph type="dt" sz="half" idx="10"/>
          </p:nvPr>
        </p:nvSpPr>
        <p:spPr/>
        <p:txBody>
          <a:bodyPr/>
          <a:lstStyle/>
          <a:p>
            <a:fld id="{AB2C0274-9BA1-42E2-B512-05021F7E56EC}" type="datetimeFigureOut">
              <a:rPr lang="nl-NL" smtClean="0"/>
              <a:t>17-3-2025</a:t>
            </a:fld>
            <a:endParaRPr lang="nl-NL"/>
          </a:p>
        </p:txBody>
      </p:sp>
      <p:sp>
        <p:nvSpPr>
          <p:cNvPr id="5" name="Tijdelijke aanduiding voor voettekst 4">
            <a:extLst>
              <a:ext uri="{FF2B5EF4-FFF2-40B4-BE49-F238E27FC236}">
                <a16:creationId xmlns:a16="http://schemas.microsoft.com/office/drawing/2014/main" id="{173CA314-B050-DA0A-7CBB-DAF576F519A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05953F9-0838-0C6C-58CD-49B76EBFE777}"/>
              </a:ext>
            </a:extLst>
          </p:cNvPr>
          <p:cNvSpPr>
            <a:spLocks noGrp="1"/>
          </p:cNvSpPr>
          <p:nvPr>
            <p:ph type="sldNum" sz="quarter" idx="12"/>
          </p:nvPr>
        </p:nvSpPr>
        <p:spPr/>
        <p:txBody>
          <a:bodyPr/>
          <a:lstStyle/>
          <a:p>
            <a:fld id="{A0FE5CA9-6B0A-4FCD-9F2A-88F3568C3408}" type="slidenum">
              <a:rPr lang="nl-NL" smtClean="0"/>
              <a:t>‹#›</a:t>
            </a:fld>
            <a:endParaRPr lang="nl-NL"/>
          </a:p>
        </p:txBody>
      </p:sp>
    </p:spTree>
    <p:extLst>
      <p:ext uri="{BB962C8B-B14F-4D97-AF65-F5344CB8AC3E}">
        <p14:creationId xmlns:p14="http://schemas.microsoft.com/office/powerpoint/2010/main" val="3546455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D26C83-EFDA-EB00-9C40-FBA350676591}"/>
              </a:ext>
            </a:extLst>
          </p:cNvPr>
          <p:cNvSpPr>
            <a:spLocks noGrp="1"/>
          </p:cNvSpPr>
          <p:nvPr>
            <p:ph type="title" hasCustomPrompt="1"/>
          </p:nvPr>
        </p:nvSpPr>
        <p:spPr>
          <a:xfrm>
            <a:off x="947738" y="898525"/>
            <a:ext cx="10296525" cy="559449"/>
          </a:xfrm>
        </p:spPr>
        <p:txBody>
          <a:bodyPr/>
          <a:lstStyle>
            <a:lvl1pPr>
              <a:defRPr/>
            </a:lvl1pPr>
          </a:lstStyle>
          <a:p>
            <a:r>
              <a:rPr lang="nl-NL"/>
              <a:t>Ruimte voor een titel</a:t>
            </a:r>
          </a:p>
        </p:txBody>
      </p:sp>
      <p:sp>
        <p:nvSpPr>
          <p:cNvPr id="4" name="Tijdelijke aanduiding voor inhoud 4">
            <a:extLst>
              <a:ext uri="{FF2B5EF4-FFF2-40B4-BE49-F238E27FC236}">
                <a16:creationId xmlns:a16="http://schemas.microsoft.com/office/drawing/2014/main" id="{23488541-F146-CB7A-36ED-325A7444AA4F}"/>
              </a:ext>
            </a:extLst>
          </p:cNvPr>
          <p:cNvSpPr>
            <a:spLocks noGrp="1"/>
          </p:cNvSpPr>
          <p:nvPr>
            <p:ph sz="quarter" idx="17" hasCustomPrompt="1"/>
          </p:nvPr>
        </p:nvSpPr>
        <p:spPr>
          <a:xfrm>
            <a:off x="947737" y="1800000"/>
            <a:ext cx="10296525" cy="3888000"/>
          </a:xfrm>
        </p:spPr>
        <p:txBody>
          <a:bodyPr/>
          <a:lstStyle>
            <a:lvl1pPr>
              <a:defRPr/>
            </a:lvl1pPr>
          </a:lstStyle>
          <a:p>
            <a:pPr lvl="0"/>
            <a:r>
              <a:rPr lang="nl-NL"/>
              <a:t>Backspace om </a:t>
            </a:r>
            <a:r>
              <a:rPr lang="nl-NL" err="1"/>
              <a:t>bullet</a:t>
            </a:r>
            <a:r>
              <a:rPr lang="nl-NL"/>
              <a:t> weg te halen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a:extLst>
              <a:ext uri="{FF2B5EF4-FFF2-40B4-BE49-F238E27FC236}">
                <a16:creationId xmlns:a16="http://schemas.microsoft.com/office/drawing/2014/main" id="{62B6F37F-FBBB-2923-29A8-5168C6AD8A3A}"/>
              </a:ext>
            </a:extLst>
          </p:cNvPr>
          <p:cNvSpPr>
            <a:spLocks noGrp="1"/>
          </p:cNvSpPr>
          <p:nvPr>
            <p:ph type="sldNum" sz="quarter" idx="12"/>
          </p:nvPr>
        </p:nvSpPr>
        <p:spPr/>
        <p:txBody>
          <a:bodyPr/>
          <a:lstStyle/>
          <a:p>
            <a:fld id="{EE9740A3-4294-40D7-B365-A949183BD848}" type="slidenum">
              <a:rPr lang="nl-NL" smtClean="0"/>
              <a:t>‹#›</a:t>
            </a:fld>
            <a:endParaRPr lang="nl-NL"/>
          </a:p>
        </p:txBody>
      </p:sp>
      <p:pic>
        <p:nvPicPr>
          <p:cNvPr id="7" name="Driehoek">
            <a:extLst>
              <a:ext uri="{FF2B5EF4-FFF2-40B4-BE49-F238E27FC236}">
                <a16:creationId xmlns:a16="http://schemas.microsoft.com/office/drawing/2014/main" id="{1D3AA804-1805-AE98-4DA9-BAB970C6F04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3" y="1506855"/>
            <a:ext cx="480286" cy="3836670"/>
          </a:xfrm>
          <a:prstGeom prst="rect">
            <a:avLst/>
          </a:prstGeom>
        </p:spPr>
      </p:pic>
      <p:sp>
        <p:nvSpPr>
          <p:cNvPr id="3" name="Programmalogo">
            <a:extLst>
              <a:ext uri="{FF2B5EF4-FFF2-40B4-BE49-F238E27FC236}">
                <a16:creationId xmlns:a16="http://schemas.microsoft.com/office/drawing/2014/main" id="{6AEFB2F1-C5C7-A3AF-B811-1E2DD180BAD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pic" sz="quarter" idx="14" hasCustomPrompt="1"/>
          </p:nvPr>
        </p:nvSpPr>
        <p:spPr>
          <a:xfrm>
            <a:off x="2458632" y="6193269"/>
            <a:ext cx="1231200" cy="378000"/>
          </a:xfrm>
          <a:noFill/>
        </p:spPr>
        <p:txBody>
          <a:bodyPr wrap="square" bIns="0" anchor="t" anchorCtr="0">
            <a:noAutofit/>
          </a:bodyPr>
          <a:lstStyle>
            <a:lvl1pPr marL="0" indent="0" algn="ctr">
              <a:buFont typeface="Arial" panose="020B0604020202020204" pitchFamily="34" charset="0"/>
              <a:buNone/>
              <a:defRPr sz="700"/>
            </a:lvl1pPr>
          </a:lstStyle>
          <a:p>
            <a:r>
              <a:rPr lang="nl-NL"/>
              <a:t>Eventueel programmalogo</a:t>
            </a:r>
          </a:p>
        </p:txBody>
      </p:sp>
    </p:spTree>
    <p:extLst>
      <p:ext uri="{BB962C8B-B14F-4D97-AF65-F5344CB8AC3E}">
        <p14:creationId xmlns:p14="http://schemas.microsoft.com/office/powerpoint/2010/main" val="32908292"/>
      </p:ext>
    </p:extLst>
  </p:cSld>
  <p:clrMapOvr>
    <a:masterClrMapping/>
  </p:clrMapOvr>
  <p:extLst>
    <p:ext uri="{DCECCB84-F9BA-43D5-87BE-67443E8EF086}">
      <p15:sldGuideLst xmlns:p15="http://schemas.microsoft.com/office/powerpoint/2012/main">
        <p15:guide id="1" pos="597">
          <p15:clr>
            <a:srgbClr val="FBAE40"/>
          </p15:clr>
        </p15:guide>
        <p15:guide id="2" pos="7083">
          <p15:clr>
            <a:srgbClr val="FBAE40"/>
          </p15:clr>
        </p15:guide>
        <p15:guide id="3" orient="horz" pos="1684">
          <p15:clr>
            <a:srgbClr val="FBAE40"/>
          </p15:clr>
        </p15:guide>
        <p15:guide id="4" orient="horz" pos="358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E55DE4-4970-1394-505C-26935516C53F}"/>
              </a:ext>
            </a:extLst>
          </p:cNvPr>
          <p:cNvSpPr>
            <a:spLocks noGrp="1"/>
          </p:cNvSpPr>
          <p:nvPr>
            <p:ph type="ctrTitle" hasCustomPrompt="1"/>
          </p:nvPr>
        </p:nvSpPr>
        <p:spPr>
          <a:xfrm>
            <a:off x="4041458" y="2940069"/>
            <a:ext cx="5580000" cy="723275"/>
          </a:xfrm>
        </p:spPr>
        <p:txBody>
          <a:bodyPr wrap="square" anchor="b">
            <a:spAutoFit/>
          </a:bodyPr>
          <a:lstStyle>
            <a:lvl1pPr algn="l">
              <a:lnSpc>
                <a:spcPct val="100000"/>
              </a:lnSpc>
              <a:spcBef>
                <a:spcPts val="0"/>
              </a:spcBef>
              <a:defRPr sz="4700">
                <a:solidFill>
                  <a:schemeClr val="tx1"/>
                </a:solidFill>
              </a:defRPr>
            </a:lvl1pPr>
          </a:lstStyle>
          <a:p>
            <a:r>
              <a:rPr lang="nl-NL"/>
              <a:t>Ruimte voor een titel</a:t>
            </a:r>
          </a:p>
        </p:txBody>
      </p:sp>
      <p:sp>
        <p:nvSpPr>
          <p:cNvPr id="3" name="Ondertitel 2">
            <a:extLst>
              <a:ext uri="{FF2B5EF4-FFF2-40B4-BE49-F238E27FC236}">
                <a16:creationId xmlns:a16="http://schemas.microsoft.com/office/drawing/2014/main" id="{4A531C6A-E82C-4665-D9AF-F342FCB21777}"/>
              </a:ext>
            </a:extLst>
          </p:cNvPr>
          <p:cNvSpPr>
            <a:spLocks noGrp="1"/>
          </p:cNvSpPr>
          <p:nvPr>
            <p:ph type="subTitle" idx="1" hasCustomPrompt="1"/>
          </p:nvPr>
        </p:nvSpPr>
        <p:spPr>
          <a:xfrm>
            <a:off x="4041458" y="3761867"/>
            <a:ext cx="5580000" cy="369332"/>
          </a:xfrm>
        </p:spPr>
        <p:txBody>
          <a:bodyPr wrap="square">
            <a:spAutoFit/>
          </a:bodyPr>
          <a:lstStyle>
            <a:lvl1pPr marL="0" indent="0" algn="l">
              <a:lnSpc>
                <a:spcPct val="100000"/>
              </a:lnSpc>
              <a:spcBef>
                <a:spcPts val="0"/>
              </a:spcBef>
              <a:buNone/>
              <a:defRPr sz="24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Eventueel een ondertitel</a:t>
            </a:r>
          </a:p>
        </p:txBody>
      </p:sp>
      <p:sp>
        <p:nvSpPr>
          <p:cNvPr id="17" name="Tijdelijke aanduiding voor tekst 2">
            <a:extLst>
              <a:ext uri="{FF2B5EF4-FFF2-40B4-BE49-F238E27FC236}">
                <a16:creationId xmlns:a16="http://schemas.microsoft.com/office/drawing/2014/main" id="{212AC17B-73B2-D47F-E1AC-777E877412FC}"/>
              </a:ext>
            </a:extLst>
          </p:cNvPr>
          <p:cNvSpPr>
            <a:spLocks noGrp="1"/>
          </p:cNvSpPr>
          <p:nvPr>
            <p:ph type="body" idx="15" hasCustomPrompt="1"/>
          </p:nvPr>
        </p:nvSpPr>
        <p:spPr>
          <a:xfrm>
            <a:off x="4031933" y="898483"/>
            <a:ext cx="5580000" cy="184666"/>
          </a:xfrm>
        </p:spPr>
        <p:txBody>
          <a:bodyPr wrap="square" anchor="t" anchorCtr="0">
            <a:spAutoFit/>
          </a:bodyPr>
          <a:lstStyle>
            <a:lvl1pPr marL="0" indent="0">
              <a:lnSpc>
                <a:spcPct val="100000"/>
              </a:lnSpc>
              <a:buNone/>
              <a:defRPr sz="1200" b="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Ruimte voor Naam, Plaats &amp; Datum</a:t>
            </a:r>
          </a:p>
        </p:txBody>
      </p:sp>
      <p:sp>
        <p:nvSpPr>
          <p:cNvPr id="4" name="KB logo" descr="Het logo van de Nationale Bibliotheek">
            <a:extLst>
              <a:ext uri="{FF2B5EF4-FFF2-40B4-BE49-F238E27FC236}">
                <a16:creationId xmlns:a16="http://schemas.microsoft.com/office/drawing/2014/main" id="{97901671-8948-6C41-A7EA-6A6346331943}"/>
              </a:ext>
            </a:extLst>
          </p:cNvPr>
          <p:cNvSpPr>
            <a:spLocks noGrp="1"/>
          </p:cNvSpPr>
          <p:nvPr>
            <p:ph type="body" sz="quarter" idx="17" hasCustomPrompt="1"/>
          </p:nvPr>
        </p:nvSpPr>
        <p:spPr>
          <a:xfrm>
            <a:off x="4041584" y="5414772"/>
            <a:ext cx="1915200" cy="5508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bg1"/>
                </a:solidFill>
              </a:defRPr>
            </a:lvl1pPr>
          </a:lstStyle>
          <a:p>
            <a:pPr lvl="0"/>
            <a:r>
              <a:rPr lang="nl-NL"/>
              <a:t> </a:t>
            </a:r>
          </a:p>
        </p:txBody>
      </p:sp>
      <p:sp>
        <p:nvSpPr>
          <p:cNvPr id="8" name="Programmalogo">
            <a:extLst>
              <a:ext uri="{FF2B5EF4-FFF2-40B4-BE49-F238E27FC236}">
                <a16:creationId xmlns:a16="http://schemas.microsoft.com/office/drawing/2014/main" id="{2AA044C6-AFD8-5F7C-B06D-EA743E3DF114}"/>
              </a:ext>
              <a:ext uri="{C183D7F6-B498-43B3-948B-1728B52AA6E4}">
                <adec:decorative xmlns:adec="http://schemas.microsoft.com/office/drawing/2017/decorative" val="0"/>
              </a:ext>
            </a:extLst>
          </p:cNvPr>
          <p:cNvSpPr>
            <a:spLocks noGrp="1" noRot="1" noMove="1" noResize="1" noEditPoints="1" noAdjustHandles="1" noChangeArrowheads="1" noChangeShapeType="1"/>
          </p:cNvSpPr>
          <p:nvPr>
            <p:ph type="pic" sz="quarter" idx="14" hasCustomPrompt="1"/>
          </p:nvPr>
        </p:nvSpPr>
        <p:spPr>
          <a:xfrm>
            <a:off x="6541995" y="5415915"/>
            <a:ext cx="1800000" cy="547200"/>
          </a:xfrm>
          <a:solidFill>
            <a:schemeClr val="bg1"/>
          </a:solidFill>
        </p:spPr>
        <p:txBody>
          <a:bodyPr wrap="square" bIns="0" anchor="t" anchorCtr="0">
            <a:noAutofit/>
          </a:bodyPr>
          <a:lstStyle>
            <a:lvl1pPr marL="0" indent="0" algn="ctr">
              <a:buFont typeface="Arial" panose="020B0604020202020204" pitchFamily="34" charset="0"/>
              <a:buNone/>
              <a:defRPr sz="900"/>
            </a:lvl1pPr>
          </a:lstStyle>
          <a:p>
            <a:r>
              <a:rPr lang="nl-NL"/>
              <a:t>Eventueel programmalogo</a:t>
            </a:r>
          </a:p>
        </p:txBody>
      </p:sp>
      <p:sp>
        <p:nvSpPr>
          <p:cNvPr id="6" name="Driehoek">
            <a:extLst>
              <a:ext uri="{FF2B5EF4-FFF2-40B4-BE49-F238E27FC236}">
                <a16:creationId xmlns:a16="http://schemas.microsoft.com/office/drawing/2014/main" id="{EBAFD438-A7A9-7FFC-A6D6-2F9C9B510B5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0"/>
            <a:ext cx="3403812" cy="6858000"/>
          </a:xfrm>
          <a:custGeom>
            <a:avLst/>
            <a:gdLst>
              <a:gd name="connsiteX0" fmla="*/ 0 w 3403812"/>
              <a:gd name="connsiteY0" fmla="*/ 0 h 6858000"/>
              <a:gd name="connsiteX1" fmla="*/ 2532242 w 3403812"/>
              <a:gd name="connsiteY1" fmla="*/ 0 h 6858000"/>
              <a:gd name="connsiteX2" fmla="*/ 2532242 w 3403812"/>
              <a:gd name="connsiteY2" fmla="*/ 6607 h 6858000"/>
              <a:gd name="connsiteX3" fmla="*/ 3403812 w 3403812"/>
              <a:gd name="connsiteY3" fmla="*/ 3432303 h 6858000"/>
              <a:gd name="connsiteX4" fmla="*/ 2532242 w 3403812"/>
              <a:gd name="connsiteY4" fmla="*/ 6858000 h 6858000"/>
              <a:gd name="connsiteX5" fmla="*/ 0 w 340381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3812" h="6858000">
                <a:moveTo>
                  <a:pt x="0" y="0"/>
                </a:moveTo>
                <a:lnTo>
                  <a:pt x="2532242" y="0"/>
                </a:lnTo>
                <a:lnTo>
                  <a:pt x="2532242" y="6607"/>
                </a:lnTo>
                <a:lnTo>
                  <a:pt x="3403812" y="3432303"/>
                </a:lnTo>
                <a:lnTo>
                  <a:pt x="2532242" y="6858000"/>
                </a:lnTo>
                <a:lnTo>
                  <a:pt x="0" y="685800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Tree>
    <p:extLst>
      <p:ext uri="{BB962C8B-B14F-4D97-AF65-F5344CB8AC3E}">
        <p14:creationId xmlns:p14="http://schemas.microsoft.com/office/powerpoint/2010/main" val="104156484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ofdstukpagina met afbeelding">
    <p:bg>
      <p:bgPr>
        <a:solidFill>
          <a:schemeClr val="accent2"/>
        </a:solidFill>
        <a:effectLst/>
      </p:bgPr>
    </p:bg>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5D54B48A-59B9-694F-16F0-1BE11825E7D7}"/>
              </a:ext>
            </a:extLst>
          </p:cNvPr>
          <p:cNvSpPr>
            <a:spLocks noGrp="1"/>
          </p:cNvSpPr>
          <p:nvPr>
            <p:ph type="ctrTitle" hasCustomPrompt="1"/>
          </p:nvPr>
        </p:nvSpPr>
        <p:spPr>
          <a:xfrm>
            <a:off x="947738" y="1769198"/>
            <a:ext cx="5040000" cy="1308371"/>
          </a:xfrm>
        </p:spPr>
        <p:txBody>
          <a:bodyPr wrap="square" anchor="b">
            <a:spAutoFit/>
          </a:bodyPr>
          <a:lstStyle>
            <a:lvl1pPr algn="l">
              <a:lnSpc>
                <a:spcPct val="90000"/>
              </a:lnSpc>
              <a:spcBef>
                <a:spcPts val="0"/>
              </a:spcBef>
              <a:defRPr sz="4700">
                <a:solidFill>
                  <a:schemeClr val="tx1"/>
                </a:solidFill>
              </a:defRPr>
            </a:lvl1pPr>
          </a:lstStyle>
          <a:p>
            <a:r>
              <a:rPr lang="nl-NL"/>
              <a:t>Ruimte voor een hoofdstuktitel</a:t>
            </a:r>
          </a:p>
        </p:txBody>
      </p:sp>
      <p:sp>
        <p:nvSpPr>
          <p:cNvPr id="10" name="Ondertitel 2">
            <a:extLst>
              <a:ext uri="{FF2B5EF4-FFF2-40B4-BE49-F238E27FC236}">
                <a16:creationId xmlns:a16="http://schemas.microsoft.com/office/drawing/2014/main" id="{DA3D0E89-5A24-789E-E574-A58B53FAFD71}"/>
              </a:ext>
            </a:extLst>
          </p:cNvPr>
          <p:cNvSpPr>
            <a:spLocks noGrp="1"/>
          </p:cNvSpPr>
          <p:nvPr>
            <p:ph type="subTitle" idx="1" hasCustomPrompt="1"/>
          </p:nvPr>
        </p:nvSpPr>
        <p:spPr>
          <a:xfrm>
            <a:off x="947738" y="3194708"/>
            <a:ext cx="5040000" cy="369332"/>
          </a:xfrm>
        </p:spPr>
        <p:txBody>
          <a:bodyPr wrap="square">
            <a:spAutoFit/>
          </a:bodyPr>
          <a:lstStyle>
            <a:lvl1pPr marL="0" indent="0" algn="l">
              <a:lnSpc>
                <a:spcPct val="100000"/>
              </a:lnSpc>
              <a:spcBef>
                <a:spcPts val="0"/>
              </a:spcBef>
              <a:buNone/>
              <a:defRPr sz="24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Eventueel een ondertitel</a:t>
            </a:r>
          </a:p>
        </p:txBody>
      </p:sp>
      <p:sp>
        <p:nvSpPr>
          <p:cNvPr id="20" name="Tijdelijke aanduiding voor tekst 19">
            <a:extLst>
              <a:ext uri="{FF2B5EF4-FFF2-40B4-BE49-F238E27FC236}">
                <a16:creationId xmlns:a16="http://schemas.microsoft.com/office/drawing/2014/main" id="{8B565AD7-B40E-D2D4-ECB6-47B9B698DEB7}"/>
              </a:ext>
            </a:extLst>
          </p:cNvPr>
          <p:cNvSpPr>
            <a:spLocks noGrp="1"/>
          </p:cNvSpPr>
          <p:nvPr>
            <p:ph type="body" sz="quarter" idx="17" hasCustomPrompt="1"/>
          </p:nvPr>
        </p:nvSpPr>
        <p:spPr>
          <a:xfrm>
            <a:off x="947738" y="4125398"/>
            <a:ext cx="5040000" cy="1940122"/>
          </a:xfrm>
        </p:spPr>
        <p:txBody>
          <a:bodyPr>
            <a:noAutofit/>
          </a:bodyPr>
          <a:lstStyle>
            <a:lvl1pPr marL="0" indent="0">
              <a:buNone/>
              <a:defRPr b="0">
                <a:latin typeface="+mn-lt"/>
              </a:defRPr>
            </a:lvl1pPr>
            <a:lvl2pPr marL="180975" indent="-179388">
              <a:defRPr/>
            </a:lvl2pPr>
            <a:lvl3pPr marL="355600" indent="-179388">
              <a:defRPr/>
            </a:lvl3pPr>
            <a:lvl4pPr marL="538163" indent="-179388">
              <a:defRPr/>
            </a:lvl4pPr>
            <a:lvl5pPr marL="719138" indent="-179388">
              <a:defRPr/>
            </a:lvl5pPr>
          </a:lstStyle>
          <a:p>
            <a:pPr lvl="0"/>
            <a:r>
              <a:rPr lang="nl-NL"/>
              <a:t>Hoofdstuk introductietekst indien van toepassing</a:t>
            </a:r>
          </a:p>
          <a:p>
            <a:pPr lvl="1"/>
            <a:r>
              <a:rPr lang="nl-NL"/>
              <a:t>Tweede niveau</a:t>
            </a:r>
          </a:p>
          <a:p>
            <a:pPr lvl="2"/>
            <a:r>
              <a:rPr lang="nl-NL"/>
              <a:t>Derde niveau</a:t>
            </a:r>
          </a:p>
          <a:p>
            <a:pPr lvl="3"/>
            <a:r>
              <a:rPr lang="nl-NL"/>
              <a:t>Vierde niveau</a:t>
            </a:r>
          </a:p>
          <a:p>
            <a:pPr lvl="4"/>
            <a:r>
              <a:rPr lang="nl-NL"/>
              <a:t>Vijfde niveau</a:t>
            </a:r>
          </a:p>
        </p:txBody>
      </p:sp>
      <p:sp>
        <p:nvSpPr>
          <p:cNvPr id="18" name="Tijdelijke aanduiding voor afbeelding 17">
            <a:extLst>
              <a:ext uri="{FF2B5EF4-FFF2-40B4-BE49-F238E27FC236}">
                <a16:creationId xmlns:a16="http://schemas.microsoft.com/office/drawing/2014/main" id="{6090EFFA-1D55-7EA4-EF4A-C0FDE110A18C}"/>
              </a:ext>
              <a:ext uri="{C183D7F6-B498-43B3-948B-1728B52AA6E4}">
                <adec:decorative xmlns:adec="http://schemas.microsoft.com/office/drawing/2017/decorative" val="0"/>
              </a:ext>
            </a:extLst>
          </p:cNvPr>
          <p:cNvSpPr>
            <a:spLocks noGrp="1"/>
          </p:cNvSpPr>
          <p:nvPr>
            <p:ph type="pic" sz="quarter" idx="13" hasCustomPrompt="1"/>
          </p:nvPr>
        </p:nvSpPr>
        <p:spPr>
          <a:xfrm>
            <a:off x="6336147" y="0"/>
            <a:ext cx="5855853" cy="6858000"/>
          </a:xfrm>
          <a:custGeom>
            <a:avLst/>
            <a:gdLst>
              <a:gd name="connsiteX0" fmla="*/ 0 w 5855853"/>
              <a:gd name="connsiteY0" fmla="*/ 0 h 6858000"/>
              <a:gd name="connsiteX1" fmla="*/ 5855853 w 5855853"/>
              <a:gd name="connsiteY1" fmla="*/ 0 h 6858000"/>
              <a:gd name="connsiteX2" fmla="*/ 5855853 w 5855853"/>
              <a:gd name="connsiteY2" fmla="*/ 6858000 h 6858000"/>
              <a:gd name="connsiteX3" fmla="*/ 0 w 5855853"/>
              <a:gd name="connsiteY3" fmla="*/ 6858000 h 6858000"/>
              <a:gd name="connsiteX4" fmla="*/ 871570 w 5855853"/>
              <a:gd name="connsiteY4" fmla="*/ 3432303 h 6858000"/>
              <a:gd name="connsiteX5" fmla="*/ 0 w 5855853"/>
              <a:gd name="connsiteY5" fmla="*/ 66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5853" h="6858000">
                <a:moveTo>
                  <a:pt x="0" y="0"/>
                </a:moveTo>
                <a:lnTo>
                  <a:pt x="5855853" y="0"/>
                </a:lnTo>
                <a:lnTo>
                  <a:pt x="5855853" y="6858000"/>
                </a:lnTo>
                <a:lnTo>
                  <a:pt x="0" y="6858000"/>
                </a:lnTo>
                <a:lnTo>
                  <a:pt x="871570" y="3432303"/>
                </a:lnTo>
                <a:lnTo>
                  <a:pt x="0" y="6607"/>
                </a:lnTo>
                <a:close/>
              </a:path>
            </a:pathLst>
          </a:custGeom>
          <a:solidFill>
            <a:schemeClr val="bg1">
              <a:lumMod val="95000"/>
            </a:schemeClr>
          </a:solidFill>
        </p:spPr>
        <p:txBody>
          <a:bodyPr wrap="square" lIns="648000" bIns="648000" anchor="ctr" anchorCtr="0">
            <a:noAutofit/>
          </a:bodyPr>
          <a:lstStyle>
            <a:lvl1pPr marL="0" indent="0" algn="ctr">
              <a:buFont typeface="Arial" panose="020B0604020202020204" pitchFamily="34" charset="0"/>
              <a:buNone/>
              <a:defRPr sz="1200" b="0" cap="all" baseline="0">
                <a:latin typeface="+mn-lt"/>
              </a:defRPr>
            </a:lvl1pPr>
          </a:lstStyle>
          <a:p>
            <a:r>
              <a:rPr lang="nl-NL"/>
              <a:t>Klik op icoon om EEN afbeelding in te voegen</a:t>
            </a:r>
          </a:p>
        </p:txBody>
      </p:sp>
      <p:sp>
        <p:nvSpPr>
          <p:cNvPr id="16" name="Bron">
            <a:extLst>
              <a:ext uri="{FF2B5EF4-FFF2-40B4-BE49-F238E27FC236}">
                <a16:creationId xmlns:a16="http://schemas.microsoft.com/office/drawing/2014/main" id="{4465A9B3-EF34-9C74-6FF5-B04BEDF77A5D}"/>
              </a:ext>
            </a:extLst>
          </p:cNvPr>
          <p:cNvSpPr>
            <a:spLocks noGrp="1"/>
          </p:cNvSpPr>
          <p:nvPr>
            <p:ph type="body" idx="16" hasCustomPrompt="1"/>
          </p:nvPr>
        </p:nvSpPr>
        <p:spPr>
          <a:xfrm>
            <a:off x="10531867" y="6150493"/>
            <a:ext cx="1181464" cy="257369"/>
          </a:xfrm>
          <a:solidFill>
            <a:schemeClr val="tx1"/>
          </a:solidFill>
        </p:spPr>
        <p:txBody>
          <a:bodyPr wrap="none" lIns="54000" tIns="36000" rIns="54000" bIns="36000" anchor="ctr" anchorCtr="0">
            <a:spAutoFit/>
          </a:bodyPr>
          <a:lstStyle>
            <a:lvl1pPr marL="0" indent="0" algn="r">
              <a:lnSpc>
                <a:spcPct val="100000"/>
              </a:lnSpc>
              <a:buNone/>
              <a:defRPr sz="1200" b="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Bronvermelding</a:t>
            </a:r>
          </a:p>
        </p:txBody>
      </p:sp>
      <p:sp>
        <p:nvSpPr>
          <p:cNvPr id="2" name="Programmalogo">
            <a:extLst>
              <a:ext uri="{FF2B5EF4-FFF2-40B4-BE49-F238E27FC236}">
                <a16:creationId xmlns:a16="http://schemas.microsoft.com/office/drawing/2014/main" id="{7D395E8D-F027-0957-869F-65E3F0987A3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pic" sz="quarter" idx="14" hasCustomPrompt="1"/>
          </p:nvPr>
        </p:nvSpPr>
        <p:spPr>
          <a:xfrm>
            <a:off x="2458632" y="6193269"/>
            <a:ext cx="1231200" cy="378000"/>
          </a:xfrm>
          <a:noFill/>
        </p:spPr>
        <p:txBody>
          <a:bodyPr wrap="square" bIns="0" anchor="t" anchorCtr="0">
            <a:noAutofit/>
          </a:bodyPr>
          <a:lstStyle>
            <a:lvl1pPr marL="0" indent="0" algn="ctr">
              <a:buFont typeface="Arial" panose="020B0604020202020204" pitchFamily="34" charset="0"/>
              <a:buNone/>
              <a:defRPr sz="700"/>
            </a:lvl1pPr>
          </a:lstStyle>
          <a:p>
            <a:r>
              <a:rPr lang="nl-NL"/>
              <a:t>Eventueel programmalogo</a:t>
            </a:r>
          </a:p>
        </p:txBody>
      </p:sp>
    </p:spTree>
    <p:extLst>
      <p:ext uri="{BB962C8B-B14F-4D97-AF65-F5344CB8AC3E}">
        <p14:creationId xmlns:p14="http://schemas.microsoft.com/office/powerpoint/2010/main" val="319544303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ofdstukpagina">
    <p:bg>
      <p:bgPr>
        <a:solidFill>
          <a:schemeClr val="accent2"/>
        </a:solidFill>
        <a:effectLst/>
      </p:bgPr>
    </p:bg>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5D54B48A-59B9-694F-16F0-1BE11825E7D7}"/>
              </a:ext>
            </a:extLst>
          </p:cNvPr>
          <p:cNvSpPr>
            <a:spLocks noGrp="1"/>
          </p:cNvSpPr>
          <p:nvPr>
            <p:ph type="ctrTitle" hasCustomPrompt="1"/>
          </p:nvPr>
        </p:nvSpPr>
        <p:spPr>
          <a:xfrm>
            <a:off x="2055204" y="2928814"/>
            <a:ext cx="8100000" cy="657424"/>
          </a:xfrm>
        </p:spPr>
        <p:txBody>
          <a:bodyPr wrap="square" anchor="b">
            <a:spAutoFit/>
          </a:bodyPr>
          <a:lstStyle>
            <a:lvl1pPr algn="l">
              <a:lnSpc>
                <a:spcPct val="90000"/>
              </a:lnSpc>
              <a:spcBef>
                <a:spcPts val="0"/>
              </a:spcBef>
              <a:defRPr sz="4700">
                <a:solidFill>
                  <a:schemeClr val="tx1"/>
                </a:solidFill>
              </a:defRPr>
            </a:lvl1pPr>
          </a:lstStyle>
          <a:p>
            <a:r>
              <a:rPr lang="nl-NL"/>
              <a:t>Ruimte voor een hoofdstuktitel</a:t>
            </a:r>
          </a:p>
        </p:txBody>
      </p:sp>
      <p:sp>
        <p:nvSpPr>
          <p:cNvPr id="10" name="Ondertitel 2">
            <a:extLst>
              <a:ext uri="{FF2B5EF4-FFF2-40B4-BE49-F238E27FC236}">
                <a16:creationId xmlns:a16="http://schemas.microsoft.com/office/drawing/2014/main" id="{DA3D0E89-5A24-789E-E574-A58B53FAFD71}"/>
              </a:ext>
            </a:extLst>
          </p:cNvPr>
          <p:cNvSpPr>
            <a:spLocks noGrp="1"/>
          </p:cNvSpPr>
          <p:nvPr>
            <p:ph type="subTitle" idx="1" hasCustomPrompt="1"/>
          </p:nvPr>
        </p:nvSpPr>
        <p:spPr>
          <a:xfrm>
            <a:off x="2055204" y="3703377"/>
            <a:ext cx="8100000" cy="369332"/>
          </a:xfrm>
        </p:spPr>
        <p:txBody>
          <a:bodyPr wrap="square">
            <a:spAutoFit/>
          </a:bodyPr>
          <a:lstStyle>
            <a:lvl1pPr marL="0" indent="0" algn="l">
              <a:lnSpc>
                <a:spcPct val="100000"/>
              </a:lnSpc>
              <a:spcBef>
                <a:spcPts val="0"/>
              </a:spcBef>
              <a:buNone/>
              <a:defRPr sz="24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Eventueel een ondertitel</a:t>
            </a:r>
          </a:p>
        </p:txBody>
      </p:sp>
      <p:sp>
        <p:nvSpPr>
          <p:cNvPr id="20" name="Tijdelijke aanduiding voor tekst 19">
            <a:extLst>
              <a:ext uri="{FF2B5EF4-FFF2-40B4-BE49-F238E27FC236}">
                <a16:creationId xmlns:a16="http://schemas.microsoft.com/office/drawing/2014/main" id="{8B565AD7-B40E-D2D4-ECB6-47B9B698DEB7}"/>
              </a:ext>
            </a:extLst>
          </p:cNvPr>
          <p:cNvSpPr>
            <a:spLocks noGrp="1"/>
          </p:cNvSpPr>
          <p:nvPr>
            <p:ph type="body" sz="quarter" idx="17" hasCustomPrompt="1"/>
          </p:nvPr>
        </p:nvSpPr>
        <p:spPr>
          <a:xfrm>
            <a:off x="2055204" y="4634067"/>
            <a:ext cx="6480000" cy="1260000"/>
          </a:xfrm>
        </p:spPr>
        <p:txBody>
          <a:bodyPr>
            <a:noAutofit/>
          </a:bodyPr>
          <a:lstStyle>
            <a:lvl1pPr marL="0" indent="0">
              <a:buNone/>
              <a:defRPr b="0">
                <a:latin typeface="+mn-lt"/>
              </a:defRPr>
            </a:lvl1pPr>
            <a:lvl2pPr marL="180975" indent="-179388">
              <a:defRPr/>
            </a:lvl2pPr>
            <a:lvl3pPr marL="355600" indent="-179388">
              <a:defRPr/>
            </a:lvl3pPr>
            <a:lvl4pPr marL="358775" indent="0">
              <a:buNone/>
              <a:defRPr/>
            </a:lvl4pPr>
            <a:lvl5pPr marL="539750" indent="0">
              <a:buNone/>
              <a:defRPr/>
            </a:lvl5pPr>
          </a:lstStyle>
          <a:p>
            <a:pPr lvl="0"/>
            <a:r>
              <a:rPr lang="nl-NL"/>
              <a:t>Hoofdstuk introductietekst indien van toepassing</a:t>
            </a:r>
          </a:p>
          <a:p>
            <a:pPr lvl="1"/>
            <a:r>
              <a:rPr lang="nl-NL"/>
              <a:t>Tweede niveau</a:t>
            </a:r>
          </a:p>
          <a:p>
            <a:pPr lvl="2"/>
            <a:r>
              <a:rPr lang="nl-NL"/>
              <a:t>Derde niveau</a:t>
            </a:r>
          </a:p>
        </p:txBody>
      </p:sp>
      <p:sp>
        <p:nvSpPr>
          <p:cNvPr id="4" name="Driehoek">
            <a:extLst>
              <a:ext uri="{FF2B5EF4-FFF2-40B4-BE49-F238E27FC236}">
                <a16:creationId xmlns:a16="http://schemas.microsoft.com/office/drawing/2014/main" id="{41C50F1D-95E9-F66D-EF16-84A22AF273EF}"/>
              </a:ext>
              <a:ext uri="{C183D7F6-B498-43B3-948B-1728B52AA6E4}">
                <adec:decorative xmlns:adec="http://schemas.microsoft.com/office/drawing/2017/decorative" val="1"/>
              </a:ext>
            </a:extLst>
          </p:cNvPr>
          <p:cNvSpPr/>
          <p:nvPr/>
        </p:nvSpPr>
        <p:spPr>
          <a:xfrm>
            <a:off x="0" y="0"/>
            <a:ext cx="857250" cy="6858000"/>
          </a:xfrm>
          <a:custGeom>
            <a:avLst/>
            <a:gdLst>
              <a:gd name="connsiteX0" fmla="*/ 0 w 857250"/>
              <a:gd name="connsiteY0" fmla="*/ 0 h 6858000"/>
              <a:gd name="connsiteX1" fmla="*/ 0 w 857250"/>
              <a:gd name="connsiteY1" fmla="*/ 6858000 h 6858000"/>
              <a:gd name="connsiteX2" fmla="*/ 857250 w 857250"/>
              <a:gd name="connsiteY2" fmla="*/ 3429000 h 6858000"/>
              <a:gd name="connsiteX3" fmla="*/ 0 w 857250"/>
              <a:gd name="connsiteY3" fmla="*/ 0 h 6858000"/>
            </a:gdLst>
            <a:ahLst/>
            <a:cxnLst>
              <a:cxn ang="0">
                <a:pos x="connsiteX0" y="connsiteY0"/>
              </a:cxn>
              <a:cxn ang="0">
                <a:pos x="connsiteX1" y="connsiteY1"/>
              </a:cxn>
              <a:cxn ang="0">
                <a:pos x="connsiteX2" y="connsiteY2"/>
              </a:cxn>
              <a:cxn ang="0">
                <a:pos x="connsiteX3" y="connsiteY3"/>
              </a:cxn>
            </a:cxnLst>
            <a:rect l="l" t="t" r="r" b="b"/>
            <a:pathLst>
              <a:path w="857250" h="6858000">
                <a:moveTo>
                  <a:pt x="0" y="0"/>
                </a:moveTo>
                <a:lnTo>
                  <a:pt x="0" y="6858000"/>
                </a:lnTo>
                <a:lnTo>
                  <a:pt x="857250" y="3429000"/>
                </a:lnTo>
                <a:lnTo>
                  <a:pt x="0" y="0"/>
                </a:lnTo>
                <a:close/>
              </a:path>
            </a:pathLst>
          </a:custGeom>
          <a:solidFill>
            <a:schemeClr val="accent1"/>
          </a:solidFill>
          <a:ln w="3897" cap="flat">
            <a:noFill/>
            <a:prstDash val="solid"/>
            <a:miter/>
          </a:ln>
        </p:spPr>
        <p:txBody>
          <a:bodyPr rtlCol="0" anchor="ctr"/>
          <a:lstStyle/>
          <a:p>
            <a:endParaRPr lang="nl-NL"/>
          </a:p>
        </p:txBody>
      </p:sp>
      <p:sp>
        <p:nvSpPr>
          <p:cNvPr id="3" name="Programmalogo">
            <a:extLst>
              <a:ext uri="{FF2B5EF4-FFF2-40B4-BE49-F238E27FC236}">
                <a16:creationId xmlns:a16="http://schemas.microsoft.com/office/drawing/2014/main" id="{C9D3A9A4-126C-ED62-B6D4-A9ED3C8ADB7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pic" sz="quarter" idx="14" hasCustomPrompt="1"/>
          </p:nvPr>
        </p:nvSpPr>
        <p:spPr>
          <a:xfrm>
            <a:off x="2458632" y="6193269"/>
            <a:ext cx="1231200" cy="378000"/>
          </a:xfrm>
          <a:noFill/>
        </p:spPr>
        <p:txBody>
          <a:bodyPr wrap="square" bIns="0" anchor="t" anchorCtr="0">
            <a:noAutofit/>
          </a:bodyPr>
          <a:lstStyle>
            <a:lvl1pPr marL="0" indent="0" algn="ctr">
              <a:buFont typeface="Arial" panose="020B0604020202020204" pitchFamily="34" charset="0"/>
              <a:buNone/>
              <a:defRPr sz="700"/>
            </a:lvl1pPr>
          </a:lstStyle>
          <a:p>
            <a:r>
              <a:rPr lang="nl-NL"/>
              <a:t>Eventueel programmalogo</a:t>
            </a:r>
          </a:p>
        </p:txBody>
      </p:sp>
    </p:spTree>
    <p:extLst>
      <p:ext uri="{BB962C8B-B14F-4D97-AF65-F5344CB8AC3E}">
        <p14:creationId xmlns:p14="http://schemas.microsoft.com/office/powerpoint/2010/main" val="199506138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D26C83-EFDA-EB00-9C40-FBA350676591}"/>
              </a:ext>
            </a:extLst>
          </p:cNvPr>
          <p:cNvSpPr>
            <a:spLocks noGrp="1"/>
          </p:cNvSpPr>
          <p:nvPr>
            <p:ph type="title" hasCustomPrompt="1"/>
          </p:nvPr>
        </p:nvSpPr>
        <p:spPr>
          <a:xfrm>
            <a:off x="947738" y="898525"/>
            <a:ext cx="10296525" cy="559449"/>
          </a:xfrm>
        </p:spPr>
        <p:txBody>
          <a:bodyPr/>
          <a:lstStyle>
            <a:lvl1pPr>
              <a:defRPr/>
            </a:lvl1pPr>
          </a:lstStyle>
          <a:p>
            <a:r>
              <a:rPr lang="nl-NL"/>
              <a:t>Ruimte voor een titel</a:t>
            </a:r>
          </a:p>
        </p:txBody>
      </p:sp>
      <p:sp>
        <p:nvSpPr>
          <p:cNvPr id="4" name="Tijdelijke aanduiding voor inhoud 4">
            <a:extLst>
              <a:ext uri="{FF2B5EF4-FFF2-40B4-BE49-F238E27FC236}">
                <a16:creationId xmlns:a16="http://schemas.microsoft.com/office/drawing/2014/main" id="{23488541-F146-CB7A-36ED-325A7444AA4F}"/>
              </a:ext>
            </a:extLst>
          </p:cNvPr>
          <p:cNvSpPr>
            <a:spLocks noGrp="1"/>
          </p:cNvSpPr>
          <p:nvPr>
            <p:ph sz="quarter" idx="17" hasCustomPrompt="1"/>
          </p:nvPr>
        </p:nvSpPr>
        <p:spPr>
          <a:xfrm>
            <a:off x="947737" y="1800000"/>
            <a:ext cx="10296525" cy="3888000"/>
          </a:xfrm>
        </p:spPr>
        <p:txBody>
          <a:bodyPr/>
          <a:lstStyle>
            <a:lvl1pPr>
              <a:defRPr/>
            </a:lvl1pPr>
          </a:lstStyle>
          <a:p>
            <a:pPr lvl="0"/>
            <a:r>
              <a:rPr lang="nl-NL"/>
              <a:t>Backspace om </a:t>
            </a:r>
            <a:r>
              <a:rPr lang="nl-NL" err="1"/>
              <a:t>bullet</a:t>
            </a:r>
            <a:r>
              <a:rPr lang="nl-NL"/>
              <a:t> weg te halen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a:extLst>
              <a:ext uri="{FF2B5EF4-FFF2-40B4-BE49-F238E27FC236}">
                <a16:creationId xmlns:a16="http://schemas.microsoft.com/office/drawing/2014/main" id="{62B6F37F-FBBB-2923-29A8-5168C6AD8A3A}"/>
              </a:ext>
            </a:extLst>
          </p:cNvPr>
          <p:cNvSpPr>
            <a:spLocks noGrp="1"/>
          </p:cNvSpPr>
          <p:nvPr>
            <p:ph type="sldNum" sz="quarter" idx="12"/>
          </p:nvPr>
        </p:nvSpPr>
        <p:spPr/>
        <p:txBody>
          <a:bodyPr/>
          <a:lstStyle/>
          <a:p>
            <a:fld id="{EE9740A3-4294-40D7-B365-A949183BD848}" type="slidenum">
              <a:rPr lang="nl-NL" smtClean="0"/>
              <a:t>‹#›</a:t>
            </a:fld>
            <a:endParaRPr lang="nl-NL"/>
          </a:p>
        </p:txBody>
      </p:sp>
      <p:pic>
        <p:nvPicPr>
          <p:cNvPr id="7" name="Driehoek">
            <a:extLst>
              <a:ext uri="{FF2B5EF4-FFF2-40B4-BE49-F238E27FC236}">
                <a16:creationId xmlns:a16="http://schemas.microsoft.com/office/drawing/2014/main" id="{1D3AA804-1805-AE98-4DA9-BAB970C6F04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3" y="1506855"/>
            <a:ext cx="480286" cy="3836670"/>
          </a:xfrm>
          <a:prstGeom prst="rect">
            <a:avLst/>
          </a:prstGeom>
        </p:spPr>
      </p:pic>
      <p:sp>
        <p:nvSpPr>
          <p:cNvPr id="3" name="Programmalogo">
            <a:extLst>
              <a:ext uri="{FF2B5EF4-FFF2-40B4-BE49-F238E27FC236}">
                <a16:creationId xmlns:a16="http://schemas.microsoft.com/office/drawing/2014/main" id="{6AEFB2F1-C5C7-A3AF-B811-1E2DD180BAD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pic" sz="quarter" idx="14" hasCustomPrompt="1"/>
          </p:nvPr>
        </p:nvSpPr>
        <p:spPr>
          <a:xfrm>
            <a:off x="2458632" y="6193269"/>
            <a:ext cx="1231200" cy="378000"/>
          </a:xfrm>
          <a:noFill/>
        </p:spPr>
        <p:txBody>
          <a:bodyPr wrap="square" bIns="0" anchor="t" anchorCtr="0">
            <a:noAutofit/>
          </a:bodyPr>
          <a:lstStyle>
            <a:lvl1pPr marL="0" indent="0" algn="ctr">
              <a:buFont typeface="Arial" panose="020B0604020202020204" pitchFamily="34" charset="0"/>
              <a:buNone/>
              <a:defRPr sz="700"/>
            </a:lvl1pPr>
          </a:lstStyle>
          <a:p>
            <a:r>
              <a:rPr lang="nl-NL"/>
              <a:t>Eventueel programmalogo</a:t>
            </a:r>
          </a:p>
        </p:txBody>
      </p:sp>
    </p:spTree>
    <p:extLst>
      <p:ext uri="{BB962C8B-B14F-4D97-AF65-F5344CB8AC3E}">
        <p14:creationId xmlns:p14="http://schemas.microsoft.com/office/powerpoint/2010/main" val="32908292"/>
      </p:ext>
    </p:extLst>
  </p:cSld>
  <p:clrMapOvr>
    <a:masterClrMapping/>
  </p:clrMapOvr>
  <p:extLst>
    <p:ext uri="{DCECCB84-F9BA-43D5-87BE-67443E8EF086}">
      <p15:sldGuideLst xmlns:p15="http://schemas.microsoft.com/office/powerpoint/2012/main">
        <p15:guide id="1" pos="597">
          <p15:clr>
            <a:srgbClr val="FBAE40"/>
          </p15:clr>
        </p15:guide>
        <p15:guide id="2" pos="7083">
          <p15:clr>
            <a:srgbClr val="FBAE40"/>
          </p15:clr>
        </p15:guide>
        <p15:guide id="3" orient="horz" pos="1684">
          <p15:clr>
            <a:srgbClr val="FBAE40"/>
          </p15:clr>
        </p15:guide>
        <p15:guide id="4" orient="horz" pos="358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2 object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D26C83-EFDA-EB00-9C40-FBA350676591}"/>
              </a:ext>
            </a:extLst>
          </p:cNvPr>
          <p:cNvSpPr>
            <a:spLocks noGrp="1"/>
          </p:cNvSpPr>
          <p:nvPr>
            <p:ph type="title" hasCustomPrompt="1"/>
          </p:nvPr>
        </p:nvSpPr>
        <p:spPr>
          <a:xfrm>
            <a:off x="947738" y="898525"/>
            <a:ext cx="10296525" cy="559449"/>
          </a:xfrm>
        </p:spPr>
        <p:txBody>
          <a:bodyPr/>
          <a:lstStyle>
            <a:lvl1pPr>
              <a:defRPr/>
            </a:lvl1pPr>
          </a:lstStyle>
          <a:p>
            <a:r>
              <a:rPr lang="nl-NL"/>
              <a:t>Ruimte voor een titel</a:t>
            </a:r>
          </a:p>
        </p:txBody>
      </p:sp>
      <p:sp>
        <p:nvSpPr>
          <p:cNvPr id="5" name="Tijdelijke aanduiding voor inhoud 4">
            <a:extLst>
              <a:ext uri="{FF2B5EF4-FFF2-40B4-BE49-F238E27FC236}">
                <a16:creationId xmlns:a16="http://schemas.microsoft.com/office/drawing/2014/main" id="{8E129B3B-1D81-4960-81EA-B5D78B51D697}"/>
              </a:ext>
            </a:extLst>
          </p:cNvPr>
          <p:cNvSpPr>
            <a:spLocks noGrp="1"/>
          </p:cNvSpPr>
          <p:nvPr>
            <p:ph sz="quarter" idx="17" hasCustomPrompt="1"/>
          </p:nvPr>
        </p:nvSpPr>
        <p:spPr>
          <a:xfrm>
            <a:off x="947738" y="1800000"/>
            <a:ext cx="4968000" cy="3888000"/>
          </a:xfrm>
        </p:spPr>
        <p:txBody>
          <a:bodyPr/>
          <a:lstStyle/>
          <a:p>
            <a:pPr lvl="0"/>
            <a:r>
              <a:rPr lang="nl-NL"/>
              <a:t>Backspace om </a:t>
            </a:r>
            <a:r>
              <a:rPr lang="nl-NL" err="1"/>
              <a:t>bullet</a:t>
            </a:r>
            <a:r>
              <a:rPr lang="nl-NL"/>
              <a:t> weg te halen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inhoud 4">
            <a:extLst>
              <a:ext uri="{FF2B5EF4-FFF2-40B4-BE49-F238E27FC236}">
                <a16:creationId xmlns:a16="http://schemas.microsoft.com/office/drawing/2014/main" id="{B5601CAD-237F-8C21-170F-028DCAEA7C06}"/>
              </a:ext>
            </a:extLst>
          </p:cNvPr>
          <p:cNvSpPr>
            <a:spLocks noGrp="1"/>
          </p:cNvSpPr>
          <p:nvPr>
            <p:ph sz="quarter" idx="18" hasCustomPrompt="1"/>
          </p:nvPr>
        </p:nvSpPr>
        <p:spPr>
          <a:xfrm>
            <a:off x="6276263" y="1800000"/>
            <a:ext cx="4968000" cy="3888000"/>
          </a:xfrm>
        </p:spPr>
        <p:txBody>
          <a:bodyPr/>
          <a:lstStyle/>
          <a:p>
            <a:pPr lvl="0"/>
            <a:r>
              <a:rPr lang="nl-NL"/>
              <a:t>Backspace om </a:t>
            </a:r>
            <a:r>
              <a:rPr lang="nl-NL" err="1"/>
              <a:t>bullet</a:t>
            </a:r>
            <a:r>
              <a:rPr lang="nl-NL"/>
              <a:t> weg te halen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a:extLst>
              <a:ext uri="{FF2B5EF4-FFF2-40B4-BE49-F238E27FC236}">
                <a16:creationId xmlns:a16="http://schemas.microsoft.com/office/drawing/2014/main" id="{62B6F37F-FBBB-2923-29A8-5168C6AD8A3A}"/>
              </a:ext>
            </a:extLst>
          </p:cNvPr>
          <p:cNvSpPr>
            <a:spLocks noGrp="1"/>
          </p:cNvSpPr>
          <p:nvPr>
            <p:ph type="sldNum" sz="quarter" idx="12"/>
          </p:nvPr>
        </p:nvSpPr>
        <p:spPr/>
        <p:txBody>
          <a:bodyPr/>
          <a:lstStyle/>
          <a:p>
            <a:fld id="{EE9740A3-4294-40D7-B365-A949183BD848}" type="slidenum">
              <a:rPr lang="nl-NL" smtClean="0"/>
              <a:t>‹#›</a:t>
            </a:fld>
            <a:endParaRPr lang="nl-NL"/>
          </a:p>
        </p:txBody>
      </p:sp>
      <p:pic>
        <p:nvPicPr>
          <p:cNvPr id="7" name="Driehoek">
            <a:extLst>
              <a:ext uri="{FF2B5EF4-FFF2-40B4-BE49-F238E27FC236}">
                <a16:creationId xmlns:a16="http://schemas.microsoft.com/office/drawing/2014/main" id="{1D3AA804-1805-AE98-4DA9-BAB970C6F04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3" y="1506855"/>
            <a:ext cx="480286" cy="3836670"/>
          </a:xfrm>
          <a:prstGeom prst="rect">
            <a:avLst/>
          </a:prstGeom>
        </p:spPr>
      </p:pic>
      <p:sp>
        <p:nvSpPr>
          <p:cNvPr id="3" name="Programmalogo">
            <a:extLst>
              <a:ext uri="{FF2B5EF4-FFF2-40B4-BE49-F238E27FC236}">
                <a16:creationId xmlns:a16="http://schemas.microsoft.com/office/drawing/2014/main" id="{AD36417E-3F29-691E-7145-687382A183F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pic" sz="quarter" idx="14" hasCustomPrompt="1"/>
          </p:nvPr>
        </p:nvSpPr>
        <p:spPr>
          <a:xfrm>
            <a:off x="2458632" y="6193269"/>
            <a:ext cx="1231200" cy="378000"/>
          </a:xfrm>
          <a:noFill/>
        </p:spPr>
        <p:txBody>
          <a:bodyPr wrap="square" bIns="0" anchor="t" anchorCtr="0">
            <a:noAutofit/>
          </a:bodyPr>
          <a:lstStyle>
            <a:lvl1pPr marL="0" indent="0" algn="ctr">
              <a:buFont typeface="Arial" panose="020B0604020202020204" pitchFamily="34" charset="0"/>
              <a:buNone/>
              <a:defRPr sz="700"/>
            </a:lvl1pPr>
          </a:lstStyle>
          <a:p>
            <a:r>
              <a:rPr lang="nl-NL"/>
              <a:t>Eventueel programmalogo</a:t>
            </a:r>
          </a:p>
        </p:txBody>
      </p:sp>
    </p:spTree>
    <p:extLst>
      <p:ext uri="{BB962C8B-B14F-4D97-AF65-F5344CB8AC3E}">
        <p14:creationId xmlns:p14="http://schemas.microsoft.com/office/powerpoint/2010/main" val="797687889"/>
      </p:ext>
    </p:extLst>
  </p:cSld>
  <p:clrMapOvr>
    <a:masterClrMapping/>
  </p:clrMapOvr>
  <p:extLst>
    <p:ext uri="{DCECCB84-F9BA-43D5-87BE-67443E8EF086}">
      <p15:sldGuideLst xmlns:p15="http://schemas.microsoft.com/office/powerpoint/2012/main">
        <p15:guide id="1" pos="597">
          <p15:clr>
            <a:srgbClr val="FBAE40"/>
          </p15:clr>
        </p15:guide>
        <p15:guide id="2" pos="7083">
          <p15:clr>
            <a:srgbClr val="FBAE40"/>
          </p15:clr>
        </p15:guide>
        <p15:guide id="3" orient="horz" pos="1684">
          <p15:clr>
            <a:srgbClr val="FBAE40"/>
          </p15:clr>
        </p15:guide>
        <p15:guide id="4" orient="horz" pos="358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object en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D26C83-EFDA-EB00-9C40-FBA350676591}"/>
              </a:ext>
            </a:extLst>
          </p:cNvPr>
          <p:cNvSpPr>
            <a:spLocks noGrp="1"/>
          </p:cNvSpPr>
          <p:nvPr>
            <p:ph type="title" hasCustomPrompt="1"/>
          </p:nvPr>
        </p:nvSpPr>
        <p:spPr>
          <a:xfrm>
            <a:off x="947737" y="898525"/>
            <a:ext cx="4968000" cy="559449"/>
          </a:xfrm>
        </p:spPr>
        <p:txBody>
          <a:bodyPr/>
          <a:lstStyle>
            <a:lvl1pPr>
              <a:defRPr/>
            </a:lvl1pPr>
          </a:lstStyle>
          <a:p>
            <a:r>
              <a:rPr lang="nl-NL"/>
              <a:t>Ruimte voor een titel</a:t>
            </a:r>
          </a:p>
        </p:txBody>
      </p:sp>
      <p:sp>
        <p:nvSpPr>
          <p:cNvPr id="4" name="Tijdelijke aanduiding voor inhoud 4" descr="Bronvermelding">
            <a:extLst>
              <a:ext uri="{FF2B5EF4-FFF2-40B4-BE49-F238E27FC236}">
                <a16:creationId xmlns:a16="http://schemas.microsoft.com/office/drawing/2014/main" id="{D3FF83D7-E99F-1FA4-7186-281217D6F7BC}"/>
              </a:ext>
            </a:extLst>
          </p:cNvPr>
          <p:cNvSpPr>
            <a:spLocks noGrp="1"/>
          </p:cNvSpPr>
          <p:nvPr>
            <p:ph sz="quarter" idx="18" hasCustomPrompt="1"/>
          </p:nvPr>
        </p:nvSpPr>
        <p:spPr>
          <a:xfrm>
            <a:off x="947738" y="1800000"/>
            <a:ext cx="4968000" cy="3888000"/>
          </a:xfrm>
        </p:spPr>
        <p:txBody>
          <a:bodyPr/>
          <a:lstStyle/>
          <a:p>
            <a:pPr lvl="0"/>
            <a:r>
              <a:rPr lang="nl-NL"/>
              <a:t>Backspace om </a:t>
            </a:r>
            <a:r>
              <a:rPr lang="nl-NL" err="1"/>
              <a:t>bullet</a:t>
            </a:r>
            <a:r>
              <a:rPr lang="nl-NL"/>
              <a:t> weg te halen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afbeelding 11">
            <a:extLst>
              <a:ext uri="{FF2B5EF4-FFF2-40B4-BE49-F238E27FC236}">
                <a16:creationId xmlns:a16="http://schemas.microsoft.com/office/drawing/2014/main" id="{9EC8D321-6D28-331D-61F0-46A4280DCEDE}"/>
              </a:ext>
              <a:ext uri="{C183D7F6-B498-43B3-948B-1728B52AA6E4}">
                <adec:decorative xmlns:adec="http://schemas.microsoft.com/office/drawing/2017/decorative" val="0"/>
              </a:ext>
            </a:extLst>
          </p:cNvPr>
          <p:cNvSpPr>
            <a:spLocks noGrp="1"/>
          </p:cNvSpPr>
          <p:nvPr>
            <p:ph type="pic" sz="quarter" idx="13" hasCustomPrompt="1"/>
          </p:nvPr>
        </p:nvSpPr>
        <p:spPr>
          <a:xfrm>
            <a:off x="6322828" y="900001"/>
            <a:ext cx="4916022" cy="4797538"/>
          </a:xfrm>
          <a:custGeom>
            <a:avLst/>
            <a:gdLst>
              <a:gd name="connsiteX0" fmla="*/ 0 w 6390640"/>
              <a:gd name="connsiteY0" fmla="*/ 0 h 6858000"/>
              <a:gd name="connsiteX1" fmla="*/ 534787 w 6390640"/>
              <a:gd name="connsiteY1" fmla="*/ 0 h 6858000"/>
              <a:gd name="connsiteX2" fmla="*/ 2032000 w 6390640"/>
              <a:gd name="connsiteY2" fmla="*/ 0 h 6858000"/>
              <a:gd name="connsiteX3" fmla="*/ 6390640 w 6390640"/>
              <a:gd name="connsiteY3" fmla="*/ 0 h 6858000"/>
              <a:gd name="connsiteX4" fmla="*/ 6390640 w 6390640"/>
              <a:gd name="connsiteY4" fmla="*/ 6858000 h 6858000"/>
              <a:gd name="connsiteX5" fmla="*/ 2032000 w 6390640"/>
              <a:gd name="connsiteY5" fmla="*/ 6858000 h 6858000"/>
              <a:gd name="connsiteX6" fmla="*/ 534787 w 6390640"/>
              <a:gd name="connsiteY6" fmla="*/ 6858000 h 6858000"/>
              <a:gd name="connsiteX7" fmla="*/ 0 w 639064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90640" h="6858000">
                <a:moveTo>
                  <a:pt x="0" y="0"/>
                </a:moveTo>
                <a:lnTo>
                  <a:pt x="534787" y="0"/>
                </a:lnTo>
                <a:lnTo>
                  <a:pt x="2032000" y="0"/>
                </a:lnTo>
                <a:lnTo>
                  <a:pt x="6390640" y="0"/>
                </a:lnTo>
                <a:lnTo>
                  <a:pt x="6390640" y="6858000"/>
                </a:lnTo>
                <a:lnTo>
                  <a:pt x="2032000" y="6858000"/>
                </a:lnTo>
                <a:lnTo>
                  <a:pt x="534787" y="6858000"/>
                </a:lnTo>
                <a:lnTo>
                  <a:pt x="0" y="6858000"/>
                </a:lnTo>
                <a:close/>
              </a:path>
            </a:pathLst>
          </a:custGeom>
          <a:solidFill>
            <a:schemeClr val="bg1">
              <a:lumMod val="95000"/>
            </a:schemeClr>
          </a:solidFill>
        </p:spPr>
        <p:txBody>
          <a:bodyPr wrap="square" bIns="648000" anchor="ctr" anchorCtr="0">
            <a:noAutofit/>
          </a:bodyPr>
          <a:lstStyle>
            <a:lvl1pPr marL="0" indent="0" algn="ctr">
              <a:buFont typeface="Arial" panose="020B0604020202020204" pitchFamily="34" charset="0"/>
              <a:buNone/>
              <a:defRPr sz="1200" b="0" cap="all" baseline="0">
                <a:latin typeface="+mn-lt"/>
              </a:defRPr>
            </a:lvl1pPr>
          </a:lstStyle>
          <a:p>
            <a:r>
              <a:rPr lang="nl-NL"/>
              <a:t>Klik op icoon om EEN afbeelding in te voegen</a:t>
            </a:r>
          </a:p>
        </p:txBody>
      </p:sp>
      <p:sp>
        <p:nvSpPr>
          <p:cNvPr id="5" name="Bron">
            <a:extLst>
              <a:ext uri="{FF2B5EF4-FFF2-40B4-BE49-F238E27FC236}">
                <a16:creationId xmlns:a16="http://schemas.microsoft.com/office/drawing/2014/main" id="{CD48C732-54BD-6C0B-11EA-B7E2A20DBCBD}"/>
              </a:ext>
            </a:extLst>
          </p:cNvPr>
          <p:cNvSpPr>
            <a:spLocks noGrp="1"/>
          </p:cNvSpPr>
          <p:nvPr>
            <p:ph type="body" idx="17" hasCustomPrompt="1"/>
          </p:nvPr>
        </p:nvSpPr>
        <p:spPr>
          <a:xfrm>
            <a:off x="6524314" y="5283379"/>
            <a:ext cx="1181464" cy="257369"/>
          </a:xfrm>
          <a:solidFill>
            <a:schemeClr val="tx1"/>
          </a:solidFill>
        </p:spPr>
        <p:txBody>
          <a:bodyPr wrap="none" lIns="54000" tIns="36000" rIns="54000" bIns="36000" anchor="ctr" anchorCtr="0">
            <a:spAutoFit/>
          </a:bodyPr>
          <a:lstStyle>
            <a:lvl1pPr marL="0" indent="0" algn="l">
              <a:lnSpc>
                <a:spcPct val="100000"/>
              </a:lnSpc>
              <a:buNone/>
              <a:defRPr sz="1200" b="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Bronvermelding</a:t>
            </a:r>
          </a:p>
        </p:txBody>
      </p:sp>
      <p:sp>
        <p:nvSpPr>
          <p:cNvPr id="6" name="Tijdelijke aanduiding voor dianummer 5">
            <a:extLst>
              <a:ext uri="{FF2B5EF4-FFF2-40B4-BE49-F238E27FC236}">
                <a16:creationId xmlns:a16="http://schemas.microsoft.com/office/drawing/2014/main" id="{62B6F37F-FBBB-2923-29A8-5168C6AD8A3A}"/>
              </a:ext>
            </a:extLst>
          </p:cNvPr>
          <p:cNvSpPr>
            <a:spLocks noGrp="1"/>
          </p:cNvSpPr>
          <p:nvPr>
            <p:ph type="sldNum" sz="quarter" idx="12"/>
          </p:nvPr>
        </p:nvSpPr>
        <p:spPr/>
        <p:txBody>
          <a:bodyPr/>
          <a:lstStyle/>
          <a:p>
            <a:fld id="{EE9740A3-4294-40D7-B365-A949183BD848}" type="slidenum">
              <a:rPr lang="nl-NL" smtClean="0"/>
              <a:t>‹#›</a:t>
            </a:fld>
            <a:endParaRPr lang="nl-NL"/>
          </a:p>
        </p:txBody>
      </p:sp>
      <p:pic>
        <p:nvPicPr>
          <p:cNvPr id="7" name="Driehoek">
            <a:extLst>
              <a:ext uri="{FF2B5EF4-FFF2-40B4-BE49-F238E27FC236}">
                <a16:creationId xmlns:a16="http://schemas.microsoft.com/office/drawing/2014/main" id="{1D3AA804-1805-AE98-4DA9-BAB970C6F04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3" y="1506855"/>
            <a:ext cx="480286" cy="3836670"/>
          </a:xfrm>
          <a:prstGeom prst="rect">
            <a:avLst/>
          </a:prstGeom>
        </p:spPr>
      </p:pic>
      <p:sp>
        <p:nvSpPr>
          <p:cNvPr id="3" name="Programmalogo">
            <a:extLst>
              <a:ext uri="{FF2B5EF4-FFF2-40B4-BE49-F238E27FC236}">
                <a16:creationId xmlns:a16="http://schemas.microsoft.com/office/drawing/2014/main" id="{4CAF422F-1005-3EBC-641C-892BB97FD24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pic" sz="quarter" idx="14" hasCustomPrompt="1"/>
          </p:nvPr>
        </p:nvSpPr>
        <p:spPr>
          <a:xfrm>
            <a:off x="2458632" y="6193269"/>
            <a:ext cx="1231200" cy="378000"/>
          </a:xfrm>
          <a:noFill/>
        </p:spPr>
        <p:txBody>
          <a:bodyPr wrap="square" bIns="0" anchor="t" anchorCtr="0">
            <a:noAutofit/>
          </a:bodyPr>
          <a:lstStyle>
            <a:lvl1pPr marL="0" indent="0" algn="ctr">
              <a:buFont typeface="Arial" panose="020B0604020202020204" pitchFamily="34" charset="0"/>
              <a:buNone/>
              <a:defRPr sz="700"/>
            </a:lvl1pPr>
          </a:lstStyle>
          <a:p>
            <a:r>
              <a:rPr lang="nl-NL"/>
              <a:t>Eventueel programmalogo</a:t>
            </a:r>
          </a:p>
        </p:txBody>
      </p:sp>
    </p:spTree>
    <p:extLst>
      <p:ext uri="{BB962C8B-B14F-4D97-AF65-F5344CB8AC3E}">
        <p14:creationId xmlns:p14="http://schemas.microsoft.com/office/powerpoint/2010/main" val="965327621"/>
      </p:ext>
    </p:extLst>
  </p:cSld>
  <p:clrMapOvr>
    <a:masterClrMapping/>
  </p:clrMapOvr>
  <p:extLst>
    <p:ext uri="{DCECCB84-F9BA-43D5-87BE-67443E8EF086}">
      <p15:sldGuideLst xmlns:p15="http://schemas.microsoft.com/office/powerpoint/2012/main">
        <p15:guide id="1" pos="597">
          <p15:clr>
            <a:srgbClr val="FBAE40"/>
          </p15:clr>
        </p15:guide>
        <p15:guide id="2" pos="3727" userDrawn="1">
          <p15:clr>
            <a:srgbClr val="FBAE40"/>
          </p15:clr>
        </p15:guide>
        <p15:guide id="3" orient="horz" pos="1684">
          <p15:clr>
            <a:srgbClr val="FBAE40"/>
          </p15:clr>
        </p15:guide>
        <p15:guide id="4" orient="horz" pos="358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object en cita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D26C83-EFDA-EB00-9C40-FBA350676591}"/>
              </a:ext>
            </a:extLst>
          </p:cNvPr>
          <p:cNvSpPr>
            <a:spLocks noGrp="1"/>
          </p:cNvSpPr>
          <p:nvPr>
            <p:ph type="title" hasCustomPrompt="1"/>
          </p:nvPr>
        </p:nvSpPr>
        <p:spPr>
          <a:xfrm>
            <a:off x="947738" y="898525"/>
            <a:ext cx="10296525" cy="559449"/>
          </a:xfrm>
        </p:spPr>
        <p:txBody>
          <a:bodyPr/>
          <a:lstStyle>
            <a:lvl1pPr>
              <a:defRPr/>
            </a:lvl1pPr>
          </a:lstStyle>
          <a:p>
            <a:r>
              <a:rPr lang="nl-NL"/>
              <a:t>Ruimte voor een titel</a:t>
            </a:r>
          </a:p>
        </p:txBody>
      </p:sp>
      <p:sp>
        <p:nvSpPr>
          <p:cNvPr id="4" name="Tijdelijke aanduiding voor inhoud 4">
            <a:extLst>
              <a:ext uri="{FF2B5EF4-FFF2-40B4-BE49-F238E27FC236}">
                <a16:creationId xmlns:a16="http://schemas.microsoft.com/office/drawing/2014/main" id="{11012DAE-15E2-E1C4-B641-2A49B22F6185}"/>
              </a:ext>
            </a:extLst>
          </p:cNvPr>
          <p:cNvSpPr>
            <a:spLocks noGrp="1"/>
          </p:cNvSpPr>
          <p:nvPr>
            <p:ph sz="quarter" idx="18" hasCustomPrompt="1"/>
          </p:nvPr>
        </p:nvSpPr>
        <p:spPr>
          <a:xfrm>
            <a:off x="947738" y="1800000"/>
            <a:ext cx="4968000" cy="3897538"/>
          </a:xfrm>
        </p:spPr>
        <p:txBody>
          <a:bodyPr/>
          <a:lstStyle/>
          <a:p>
            <a:pPr lvl="0"/>
            <a:r>
              <a:rPr lang="nl-NL"/>
              <a:t>Backspace om </a:t>
            </a:r>
            <a:r>
              <a:rPr lang="nl-NL" err="1"/>
              <a:t>bullet</a:t>
            </a:r>
            <a:r>
              <a:rPr lang="nl-NL"/>
              <a:t> weg te halen</a:t>
            </a:r>
          </a:p>
          <a:p>
            <a:pPr lvl="1"/>
            <a:r>
              <a:rPr lang="nl-NL"/>
              <a:t>Tweede niveau</a:t>
            </a:r>
          </a:p>
          <a:p>
            <a:pPr lvl="2"/>
            <a:r>
              <a:rPr lang="nl-NL"/>
              <a:t>Derde niveau</a:t>
            </a:r>
          </a:p>
          <a:p>
            <a:pPr lvl="3"/>
            <a:r>
              <a:rPr lang="nl-NL"/>
              <a:t>Vierde niveau</a:t>
            </a:r>
          </a:p>
          <a:p>
            <a:pPr lvl="4"/>
            <a:r>
              <a:rPr lang="nl-NL"/>
              <a:t>Vijfde niveau</a:t>
            </a:r>
          </a:p>
        </p:txBody>
      </p:sp>
      <p:sp>
        <p:nvSpPr>
          <p:cNvPr id="14" name="Tijdelijke aanduiding voor tekst 4">
            <a:extLst>
              <a:ext uri="{FF2B5EF4-FFF2-40B4-BE49-F238E27FC236}">
                <a16:creationId xmlns:a16="http://schemas.microsoft.com/office/drawing/2014/main" id="{EC53AC50-91AC-CE7E-A154-DD8D8F11693A}"/>
              </a:ext>
            </a:extLst>
          </p:cNvPr>
          <p:cNvSpPr>
            <a:spLocks noGrp="1"/>
          </p:cNvSpPr>
          <p:nvPr>
            <p:ph type="body" sz="quarter" idx="3" hasCustomPrompt="1"/>
          </p:nvPr>
        </p:nvSpPr>
        <p:spPr>
          <a:xfrm>
            <a:off x="7399338" y="2673350"/>
            <a:ext cx="3844925" cy="1630426"/>
          </a:xfrm>
        </p:spPr>
        <p:txBody>
          <a:bodyPr anchor="t" anchorCtr="0"/>
          <a:lstStyle>
            <a:lvl1pPr marL="0" indent="0">
              <a:lnSpc>
                <a:spcPct val="107000"/>
              </a:lnSpc>
              <a:buNone/>
              <a:defRPr sz="24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“Citaat”</a:t>
            </a:r>
          </a:p>
        </p:txBody>
      </p:sp>
      <p:sp>
        <p:nvSpPr>
          <p:cNvPr id="12" name="Tijdelijke aanduiding voor tekst 10">
            <a:extLst>
              <a:ext uri="{FF2B5EF4-FFF2-40B4-BE49-F238E27FC236}">
                <a16:creationId xmlns:a16="http://schemas.microsoft.com/office/drawing/2014/main" id="{F2F500AF-D7D8-A28E-A065-D6FFD4FF1144}"/>
              </a:ext>
            </a:extLst>
          </p:cNvPr>
          <p:cNvSpPr>
            <a:spLocks noGrp="1"/>
          </p:cNvSpPr>
          <p:nvPr>
            <p:ph type="body" sz="quarter" idx="17" hasCustomPrompt="1"/>
          </p:nvPr>
        </p:nvSpPr>
        <p:spPr>
          <a:xfrm>
            <a:off x="7551420" y="4578096"/>
            <a:ext cx="3692843" cy="213776"/>
          </a:xfrm>
        </p:spPr>
        <p:txBody>
          <a:bodyPr wrap="square">
            <a:spAutoFit/>
          </a:bodyPr>
          <a:lstStyle>
            <a:lvl1pPr marL="0" indent="0">
              <a:lnSpc>
                <a:spcPct val="107000"/>
              </a:lnSpc>
              <a:buFontTx/>
              <a:buNone/>
              <a:defRPr sz="1400"/>
            </a:lvl1pPr>
          </a:lstStyle>
          <a:p>
            <a:pPr lvl="0"/>
            <a:r>
              <a:rPr lang="nl-NL"/>
              <a:t>Naam Achternaam</a:t>
            </a:r>
          </a:p>
        </p:txBody>
      </p:sp>
      <p:sp>
        <p:nvSpPr>
          <p:cNvPr id="6" name="Tijdelijke aanduiding voor dianummer 5">
            <a:extLst>
              <a:ext uri="{FF2B5EF4-FFF2-40B4-BE49-F238E27FC236}">
                <a16:creationId xmlns:a16="http://schemas.microsoft.com/office/drawing/2014/main" id="{62B6F37F-FBBB-2923-29A8-5168C6AD8A3A}"/>
              </a:ext>
            </a:extLst>
          </p:cNvPr>
          <p:cNvSpPr>
            <a:spLocks noGrp="1"/>
          </p:cNvSpPr>
          <p:nvPr>
            <p:ph type="sldNum" sz="quarter" idx="12"/>
          </p:nvPr>
        </p:nvSpPr>
        <p:spPr/>
        <p:txBody>
          <a:bodyPr/>
          <a:lstStyle/>
          <a:p>
            <a:fld id="{EE9740A3-4294-40D7-B365-A949183BD848}" type="slidenum">
              <a:rPr lang="nl-NL" smtClean="0"/>
              <a:t>‹#›</a:t>
            </a:fld>
            <a:endParaRPr lang="nl-NL"/>
          </a:p>
        </p:txBody>
      </p:sp>
      <p:pic>
        <p:nvPicPr>
          <p:cNvPr id="7" name="Driehoek">
            <a:extLst>
              <a:ext uri="{FF2B5EF4-FFF2-40B4-BE49-F238E27FC236}">
                <a16:creationId xmlns:a16="http://schemas.microsoft.com/office/drawing/2014/main" id="{1D3AA804-1805-AE98-4DA9-BAB970C6F04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3" y="1506855"/>
            <a:ext cx="480286" cy="3836670"/>
          </a:xfrm>
          <a:prstGeom prst="rect">
            <a:avLst/>
          </a:prstGeom>
        </p:spPr>
      </p:pic>
      <p:sp>
        <p:nvSpPr>
          <p:cNvPr id="3" name="Programmalogo">
            <a:extLst>
              <a:ext uri="{FF2B5EF4-FFF2-40B4-BE49-F238E27FC236}">
                <a16:creationId xmlns:a16="http://schemas.microsoft.com/office/drawing/2014/main" id="{E62D6B4B-BB59-3D80-BCBD-9C0F4631833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pic" sz="quarter" idx="14" hasCustomPrompt="1"/>
          </p:nvPr>
        </p:nvSpPr>
        <p:spPr>
          <a:xfrm>
            <a:off x="2458632" y="6193269"/>
            <a:ext cx="1231200" cy="378000"/>
          </a:xfrm>
          <a:noFill/>
        </p:spPr>
        <p:txBody>
          <a:bodyPr wrap="square" bIns="0" anchor="t" anchorCtr="0">
            <a:noAutofit/>
          </a:bodyPr>
          <a:lstStyle>
            <a:lvl1pPr marL="0" indent="0" algn="ctr">
              <a:buFont typeface="Arial" panose="020B0604020202020204" pitchFamily="34" charset="0"/>
              <a:buNone/>
              <a:defRPr sz="700"/>
            </a:lvl1pPr>
          </a:lstStyle>
          <a:p>
            <a:r>
              <a:rPr lang="nl-NL"/>
              <a:t>Eventueel programmalogo</a:t>
            </a:r>
          </a:p>
        </p:txBody>
      </p:sp>
    </p:spTree>
    <p:extLst>
      <p:ext uri="{BB962C8B-B14F-4D97-AF65-F5344CB8AC3E}">
        <p14:creationId xmlns:p14="http://schemas.microsoft.com/office/powerpoint/2010/main" val="3392592696"/>
      </p:ext>
    </p:extLst>
  </p:cSld>
  <p:clrMapOvr>
    <a:masterClrMapping/>
  </p:clrMapOvr>
  <p:extLst>
    <p:ext uri="{DCECCB84-F9BA-43D5-87BE-67443E8EF086}">
      <p15:sldGuideLst xmlns:p15="http://schemas.microsoft.com/office/powerpoint/2012/main">
        <p15:guide id="1" pos="597" userDrawn="1">
          <p15:clr>
            <a:srgbClr val="FBAE40"/>
          </p15:clr>
        </p15:guide>
        <p15:guide id="2" pos="7083" userDrawn="1">
          <p15:clr>
            <a:srgbClr val="FBAE40"/>
          </p15:clr>
        </p15:guide>
        <p15:guide id="3" orient="horz" pos="1684" userDrawn="1">
          <p15:clr>
            <a:srgbClr val="FBAE40"/>
          </p15:clr>
        </p15:guide>
        <p15:guide id="4" orient="horz" pos="358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ita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D26C83-EFDA-EB00-9C40-FBA350676591}"/>
              </a:ext>
            </a:extLst>
          </p:cNvPr>
          <p:cNvSpPr>
            <a:spLocks noGrp="1"/>
          </p:cNvSpPr>
          <p:nvPr>
            <p:ph type="title" hasCustomPrompt="1"/>
          </p:nvPr>
        </p:nvSpPr>
        <p:spPr>
          <a:xfrm>
            <a:off x="2243137" y="3011447"/>
            <a:ext cx="8101013" cy="559449"/>
          </a:xfrm>
        </p:spPr>
        <p:txBody>
          <a:bodyPr anchor="b" anchorCtr="0"/>
          <a:lstStyle>
            <a:lvl1pPr marL="268288" indent="-268288">
              <a:defRPr/>
            </a:lvl1pPr>
          </a:lstStyle>
          <a:p>
            <a:r>
              <a:rPr lang="nl-NL"/>
              <a:t>“Citaat”</a:t>
            </a:r>
          </a:p>
        </p:txBody>
      </p:sp>
      <p:sp>
        <p:nvSpPr>
          <p:cNvPr id="4" name="Tijdelijke aanduiding voor tekst 10">
            <a:extLst>
              <a:ext uri="{FF2B5EF4-FFF2-40B4-BE49-F238E27FC236}">
                <a16:creationId xmlns:a16="http://schemas.microsoft.com/office/drawing/2014/main" id="{5D1E94DE-4285-B5DB-1A59-9316141BCDBB}"/>
              </a:ext>
            </a:extLst>
          </p:cNvPr>
          <p:cNvSpPr>
            <a:spLocks noGrp="1"/>
          </p:cNvSpPr>
          <p:nvPr>
            <p:ph type="body" sz="quarter" idx="17" hasCustomPrompt="1"/>
          </p:nvPr>
        </p:nvSpPr>
        <p:spPr>
          <a:xfrm>
            <a:off x="2494280" y="3797681"/>
            <a:ext cx="7849870" cy="332976"/>
          </a:xfrm>
        </p:spPr>
        <p:txBody>
          <a:bodyPr wrap="square">
            <a:spAutoFit/>
          </a:bodyPr>
          <a:lstStyle>
            <a:lvl1pPr marL="0" indent="0">
              <a:buNone/>
              <a:defRPr sz="1800" b="0" spc="-20" baseline="0">
                <a:solidFill>
                  <a:schemeClr val="tx1"/>
                </a:solidFill>
                <a:latin typeface="+mn-lt"/>
              </a:defRPr>
            </a:lvl1pPr>
          </a:lstStyle>
          <a:p>
            <a:pPr lvl="0"/>
            <a:r>
              <a:rPr lang="nl-NL"/>
              <a:t>Naam Achternaam</a:t>
            </a:r>
          </a:p>
        </p:txBody>
      </p:sp>
      <p:sp>
        <p:nvSpPr>
          <p:cNvPr id="6" name="Tijdelijke aanduiding voor dianummer 5">
            <a:extLst>
              <a:ext uri="{FF2B5EF4-FFF2-40B4-BE49-F238E27FC236}">
                <a16:creationId xmlns:a16="http://schemas.microsoft.com/office/drawing/2014/main" id="{62B6F37F-FBBB-2923-29A8-5168C6AD8A3A}"/>
              </a:ext>
            </a:extLst>
          </p:cNvPr>
          <p:cNvSpPr>
            <a:spLocks noGrp="1"/>
          </p:cNvSpPr>
          <p:nvPr>
            <p:ph type="sldNum" sz="quarter" idx="12"/>
          </p:nvPr>
        </p:nvSpPr>
        <p:spPr/>
        <p:txBody>
          <a:bodyPr/>
          <a:lstStyle/>
          <a:p>
            <a:fld id="{EE9740A3-4294-40D7-B365-A949183BD848}" type="slidenum">
              <a:rPr lang="nl-NL" smtClean="0"/>
              <a:t>‹#›</a:t>
            </a:fld>
            <a:endParaRPr lang="nl-NL"/>
          </a:p>
        </p:txBody>
      </p:sp>
      <p:pic>
        <p:nvPicPr>
          <p:cNvPr id="7" name="Driehoek">
            <a:extLst>
              <a:ext uri="{FF2B5EF4-FFF2-40B4-BE49-F238E27FC236}">
                <a16:creationId xmlns:a16="http://schemas.microsoft.com/office/drawing/2014/main" id="{1D3AA804-1805-AE98-4DA9-BAB970C6F04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3" y="1506855"/>
            <a:ext cx="480286" cy="3836670"/>
          </a:xfrm>
          <a:prstGeom prst="rect">
            <a:avLst/>
          </a:prstGeom>
        </p:spPr>
      </p:pic>
      <p:sp>
        <p:nvSpPr>
          <p:cNvPr id="3" name="Programmalogo">
            <a:extLst>
              <a:ext uri="{FF2B5EF4-FFF2-40B4-BE49-F238E27FC236}">
                <a16:creationId xmlns:a16="http://schemas.microsoft.com/office/drawing/2014/main" id="{244E3B8E-C409-6596-A449-D0D090CDDC8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pic" sz="quarter" idx="14" hasCustomPrompt="1"/>
          </p:nvPr>
        </p:nvSpPr>
        <p:spPr>
          <a:xfrm>
            <a:off x="2458632" y="6193269"/>
            <a:ext cx="1231200" cy="378000"/>
          </a:xfrm>
          <a:noFill/>
        </p:spPr>
        <p:txBody>
          <a:bodyPr wrap="square" bIns="0" anchor="t" anchorCtr="0">
            <a:noAutofit/>
          </a:bodyPr>
          <a:lstStyle>
            <a:lvl1pPr marL="0" indent="0" algn="ctr">
              <a:buFont typeface="Arial" panose="020B0604020202020204" pitchFamily="34" charset="0"/>
              <a:buNone/>
              <a:defRPr sz="700"/>
            </a:lvl1pPr>
          </a:lstStyle>
          <a:p>
            <a:r>
              <a:rPr lang="nl-NL"/>
              <a:t>Eventueel programmalogo</a:t>
            </a:r>
          </a:p>
        </p:txBody>
      </p:sp>
    </p:spTree>
    <p:extLst>
      <p:ext uri="{BB962C8B-B14F-4D97-AF65-F5344CB8AC3E}">
        <p14:creationId xmlns:p14="http://schemas.microsoft.com/office/powerpoint/2010/main" val="1845031746"/>
      </p:ext>
    </p:extLst>
  </p:cSld>
  <p:clrMapOvr>
    <a:masterClrMapping/>
  </p:clrMapOvr>
  <p:extLst>
    <p:ext uri="{DCECCB84-F9BA-43D5-87BE-67443E8EF086}">
      <p15:sldGuideLst xmlns:p15="http://schemas.microsoft.com/office/powerpoint/2012/main">
        <p15:guide id="1" pos="1413" userDrawn="1">
          <p15:clr>
            <a:srgbClr val="FBAE40"/>
          </p15:clr>
        </p15:guide>
        <p15:guide id="2" pos="6516" userDrawn="1">
          <p15:clr>
            <a:srgbClr val="FBAE40"/>
          </p15:clr>
        </p15:guide>
        <p15:guide id="3" orient="horz" pos="1548" userDrawn="1">
          <p15:clr>
            <a:srgbClr val="FBAE40"/>
          </p15:clr>
        </p15:guide>
        <p15:guide id="4" orient="horz" pos="358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6.xml"/><Relationship Id="rId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64B7A0A-DF86-792C-72DD-20B957E8D4FD}"/>
              </a:ext>
            </a:extLst>
          </p:cNvPr>
          <p:cNvSpPr>
            <a:spLocks noGrp="1"/>
          </p:cNvSpPr>
          <p:nvPr>
            <p:ph type="title"/>
          </p:nvPr>
        </p:nvSpPr>
        <p:spPr>
          <a:xfrm>
            <a:off x="947738" y="898525"/>
            <a:ext cx="10296525" cy="559449"/>
          </a:xfrm>
          <a:prstGeom prst="rect">
            <a:avLst/>
          </a:prstGeom>
        </p:spPr>
        <p:txBody>
          <a:bodyPr vert="horz" wrap="square" lIns="0" tIns="0" rIns="0" bIns="0" rtlCol="0" anchor="t" anchorCtr="0">
            <a:spAutoFit/>
          </a:bodyPr>
          <a:lstStyle/>
          <a:p>
            <a:r>
              <a:rPr lang="nl-NL"/>
              <a:t>Klik om stijl te bewerken</a:t>
            </a:r>
          </a:p>
        </p:txBody>
      </p:sp>
      <p:sp>
        <p:nvSpPr>
          <p:cNvPr id="3" name="Tijdelijke aanduiding voor tekst 2">
            <a:extLst>
              <a:ext uri="{FF2B5EF4-FFF2-40B4-BE49-F238E27FC236}">
                <a16:creationId xmlns:a16="http://schemas.microsoft.com/office/drawing/2014/main" id="{52311D49-70DB-E32B-897F-041A89367F36}"/>
              </a:ext>
            </a:extLst>
          </p:cNvPr>
          <p:cNvSpPr>
            <a:spLocks noGrp="1"/>
          </p:cNvSpPr>
          <p:nvPr>
            <p:ph type="body" idx="1"/>
          </p:nvPr>
        </p:nvSpPr>
        <p:spPr>
          <a:xfrm>
            <a:off x="947738" y="2673349"/>
            <a:ext cx="10296525" cy="3024000"/>
          </a:xfrm>
          <a:prstGeom prst="rect">
            <a:avLst/>
          </a:prstGeom>
        </p:spPr>
        <p:txBody>
          <a:bodyPr vert="horz" lIns="0" tIns="0" rIns="0" bIns="0" rtlCol="0" anchor="t" anchorCtr="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a:extLst>
              <a:ext uri="{FF2B5EF4-FFF2-40B4-BE49-F238E27FC236}">
                <a16:creationId xmlns:a16="http://schemas.microsoft.com/office/drawing/2014/main" id="{C6F7EA3E-9401-5159-41C2-284069B67225}"/>
              </a:ext>
            </a:extLst>
          </p:cNvPr>
          <p:cNvSpPr>
            <a:spLocks noGrp="1"/>
          </p:cNvSpPr>
          <p:nvPr>
            <p:ph type="sldNum" sz="quarter" idx="4"/>
          </p:nvPr>
        </p:nvSpPr>
        <p:spPr>
          <a:xfrm>
            <a:off x="11555760" y="6388308"/>
            <a:ext cx="251671" cy="153888"/>
          </a:xfrm>
          <a:prstGeom prst="rect">
            <a:avLst/>
          </a:prstGeom>
        </p:spPr>
        <p:txBody>
          <a:bodyPr vert="horz" wrap="none" lIns="0" tIns="0" rIns="0" bIns="0" rtlCol="0" anchor="ctr">
            <a:spAutoFit/>
          </a:bodyPr>
          <a:lstStyle>
            <a:lvl1pPr algn="r">
              <a:defRPr sz="1000">
                <a:solidFill>
                  <a:schemeClr val="tx1"/>
                </a:solidFill>
              </a:defRPr>
            </a:lvl1pPr>
          </a:lstStyle>
          <a:p>
            <a:fld id="{EE9740A3-4294-40D7-B365-A949183BD848}" type="slidenum">
              <a:rPr lang="nl-NL" smtClean="0"/>
              <a:pPr/>
              <a:t>‹#›</a:t>
            </a:fld>
            <a:endParaRPr lang="nl-NL"/>
          </a:p>
        </p:txBody>
      </p:sp>
      <p:pic>
        <p:nvPicPr>
          <p:cNvPr id="28" name="KB logo" descr="Het logo van de Nationale Bibliotheek">
            <a:extLst>
              <a:ext uri="{FF2B5EF4-FFF2-40B4-BE49-F238E27FC236}">
                <a16:creationId xmlns:a16="http://schemas.microsoft.com/office/drawing/2014/main" id="{37DC6BDA-9E7E-8679-CF4B-10CADBF21A81}"/>
              </a:ext>
            </a:extLst>
          </p:cNvPr>
          <p:cNvPicPr>
            <a:picLocks noGrp="1" noRot="1" noChangeAspect="1" noMove="1" noResize="1" noEditPoints="1" noAdjustHandles="1" noChangeArrowheads="1" noChangeShapeType="1" noCrop="1"/>
          </p:cNvPicPr>
          <p:nvPr userDrawn="1"/>
        </p:nvPicPr>
        <p:blipFill>
          <a:blip r:embed="rId17">
            <a:extLst>
              <a:ext uri="{96DAC541-7B7A-43D3-8B79-37D633B846F1}">
                <asvg:svgBlip xmlns:asvg="http://schemas.microsoft.com/office/drawing/2016/SVG/main" r:embed="rId18"/>
              </a:ext>
            </a:extLst>
          </a:blip>
          <a:stretch>
            <a:fillRect/>
          </a:stretch>
        </p:blipFill>
        <p:spPr>
          <a:xfrm>
            <a:off x="947738" y="6212308"/>
            <a:ext cx="1173162" cy="338030"/>
          </a:xfrm>
          <a:prstGeom prst="rect">
            <a:avLst/>
          </a:prstGeom>
        </p:spPr>
      </p:pic>
    </p:spTree>
    <p:extLst>
      <p:ext uri="{BB962C8B-B14F-4D97-AF65-F5344CB8AC3E}">
        <p14:creationId xmlns:p14="http://schemas.microsoft.com/office/powerpoint/2010/main" val="387224260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61" r:id="rId4"/>
    <p:sldLayoutId id="2147483667" r:id="rId5"/>
    <p:sldLayoutId id="2147483664" r:id="rId6"/>
    <p:sldLayoutId id="2147483665" r:id="rId7"/>
    <p:sldLayoutId id="2147483650" r:id="rId8"/>
    <p:sldLayoutId id="2147483663" r:id="rId9"/>
    <p:sldLayoutId id="2147483662" r:id="rId10"/>
    <p:sldLayoutId id="2147483666" r:id="rId11"/>
    <p:sldLayoutId id="2147483655" r:id="rId12"/>
    <p:sldLayoutId id="2147483671" r:id="rId13"/>
    <p:sldLayoutId id="2147483672" r:id="rId14"/>
    <p:sldLayoutId id="2147483673" r:id="rId15"/>
  </p:sldLayoutIdLst>
  <p:hf hdr="0" ft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180000" indent="-180000" algn="l" defTabSz="914400" rtl="0" eaLnBrk="1" latinLnBrk="0" hangingPunct="1">
        <a:lnSpc>
          <a:spcPct val="135000"/>
        </a:lnSpc>
        <a:spcBef>
          <a:spcPts val="0"/>
        </a:spcBef>
        <a:buFont typeface="Arial" panose="020B0604020202020204" pitchFamily="34" charset="0"/>
        <a:buChar char="•"/>
        <a:defRPr sz="1800" b="0" kern="1200">
          <a:solidFill>
            <a:schemeClr val="tx1"/>
          </a:solidFill>
          <a:latin typeface="+mn-lt"/>
          <a:ea typeface="+mn-ea"/>
          <a:cs typeface="+mn-cs"/>
        </a:defRPr>
      </a:lvl1pPr>
      <a:lvl2pPr marL="360363" indent="-180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3pPr>
      <a:lvl4pPr marL="719138" indent="-180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4pPr>
      <a:lvl5pPr marL="900000" indent="-180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64B7A0A-DF86-792C-72DD-20B957E8D4FD}"/>
              </a:ext>
            </a:extLst>
          </p:cNvPr>
          <p:cNvSpPr>
            <a:spLocks noGrp="1"/>
          </p:cNvSpPr>
          <p:nvPr>
            <p:ph type="title"/>
          </p:nvPr>
        </p:nvSpPr>
        <p:spPr>
          <a:xfrm>
            <a:off x="947738" y="898525"/>
            <a:ext cx="10296525" cy="559449"/>
          </a:xfrm>
          <a:prstGeom prst="rect">
            <a:avLst/>
          </a:prstGeom>
        </p:spPr>
        <p:txBody>
          <a:bodyPr vert="horz" wrap="square" lIns="0" tIns="0" rIns="0" bIns="0" rtlCol="0" anchor="t" anchorCtr="0">
            <a:spAutoFit/>
          </a:bodyPr>
          <a:lstStyle/>
          <a:p>
            <a:r>
              <a:rPr lang="nl-NL"/>
              <a:t>Klik om stijl te bewerken</a:t>
            </a:r>
          </a:p>
        </p:txBody>
      </p:sp>
      <p:sp>
        <p:nvSpPr>
          <p:cNvPr id="3" name="Tijdelijke aanduiding voor tekst 2">
            <a:extLst>
              <a:ext uri="{FF2B5EF4-FFF2-40B4-BE49-F238E27FC236}">
                <a16:creationId xmlns:a16="http://schemas.microsoft.com/office/drawing/2014/main" id="{52311D49-70DB-E32B-897F-041A89367F36}"/>
              </a:ext>
            </a:extLst>
          </p:cNvPr>
          <p:cNvSpPr>
            <a:spLocks noGrp="1"/>
          </p:cNvSpPr>
          <p:nvPr>
            <p:ph type="body" idx="1"/>
          </p:nvPr>
        </p:nvSpPr>
        <p:spPr>
          <a:xfrm>
            <a:off x="947738" y="2673349"/>
            <a:ext cx="10296525" cy="3024000"/>
          </a:xfrm>
          <a:prstGeom prst="rect">
            <a:avLst/>
          </a:prstGeom>
        </p:spPr>
        <p:txBody>
          <a:bodyPr vert="horz" lIns="0" tIns="0" rIns="0" bIns="0" rtlCol="0" anchor="t" anchorCtr="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a:extLst>
              <a:ext uri="{FF2B5EF4-FFF2-40B4-BE49-F238E27FC236}">
                <a16:creationId xmlns:a16="http://schemas.microsoft.com/office/drawing/2014/main" id="{C6F7EA3E-9401-5159-41C2-284069B67225}"/>
              </a:ext>
            </a:extLst>
          </p:cNvPr>
          <p:cNvSpPr>
            <a:spLocks noGrp="1"/>
          </p:cNvSpPr>
          <p:nvPr>
            <p:ph type="sldNum" sz="quarter" idx="4"/>
          </p:nvPr>
        </p:nvSpPr>
        <p:spPr>
          <a:xfrm>
            <a:off x="11555760" y="6388308"/>
            <a:ext cx="251671" cy="153888"/>
          </a:xfrm>
          <a:prstGeom prst="rect">
            <a:avLst/>
          </a:prstGeom>
        </p:spPr>
        <p:txBody>
          <a:bodyPr vert="horz" wrap="none" lIns="0" tIns="0" rIns="0" bIns="0" rtlCol="0" anchor="ctr">
            <a:spAutoFit/>
          </a:bodyPr>
          <a:lstStyle>
            <a:lvl1pPr algn="r">
              <a:defRPr sz="1000">
                <a:solidFill>
                  <a:schemeClr val="tx1"/>
                </a:solidFill>
              </a:defRPr>
            </a:lvl1pPr>
          </a:lstStyle>
          <a:p>
            <a:fld id="{EE9740A3-4294-40D7-B365-A949183BD848}" type="slidenum">
              <a:rPr lang="nl-NL" smtClean="0"/>
              <a:pPr/>
              <a:t>‹#›</a:t>
            </a:fld>
            <a:endParaRPr lang="nl-NL"/>
          </a:p>
        </p:txBody>
      </p:sp>
      <p:pic>
        <p:nvPicPr>
          <p:cNvPr id="28" name="KB logo" descr="Het logo van de Nationale Bibliotheek">
            <a:extLst>
              <a:ext uri="{FF2B5EF4-FFF2-40B4-BE49-F238E27FC236}">
                <a16:creationId xmlns:a16="http://schemas.microsoft.com/office/drawing/2014/main" id="{37DC6BDA-9E7E-8679-CF4B-10CADBF21A81}"/>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947738" y="6212308"/>
            <a:ext cx="1173162" cy="338030"/>
          </a:xfrm>
          <a:prstGeom prst="rect">
            <a:avLst/>
          </a:prstGeom>
        </p:spPr>
      </p:pic>
    </p:spTree>
    <p:extLst>
      <p:ext uri="{BB962C8B-B14F-4D97-AF65-F5344CB8AC3E}">
        <p14:creationId xmlns:p14="http://schemas.microsoft.com/office/powerpoint/2010/main" val="3872242604"/>
      </p:ext>
    </p:extLst>
  </p:cSld>
  <p:clrMap bg1="lt1" tx1="dk1" bg2="lt2" tx2="dk2" accent1="accent1" accent2="accent2" accent3="accent3" accent4="accent4" accent5="accent5" accent6="accent6" hlink="hlink" folHlink="folHlink"/>
  <p:sldLayoutIdLst>
    <p:sldLayoutId id="2147483669" r:id="rId1"/>
  </p:sldLayoutIdLst>
  <p:hf hdr="0" ft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180000" indent="-180000" algn="l" defTabSz="914400" rtl="0" eaLnBrk="1" latinLnBrk="0" hangingPunct="1">
        <a:lnSpc>
          <a:spcPct val="135000"/>
        </a:lnSpc>
        <a:spcBef>
          <a:spcPts val="0"/>
        </a:spcBef>
        <a:buFont typeface="Arial" panose="020B0604020202020204" pitchFamily="34" charset="0"/>
        <a:buChar char="•"/>
        <a:defRPr sz="1800" b="0" kern="1200">
          <a:solidFill>
            <a:schemeClr val="tx1"/>
          </a:solidFill>
          <a:latin typeface="+mn-lt"/>
          <a:ea typeface="+mn-ea"/>
          <a:cs typeface="+mn-cs"/>
        </a:defRPr>
      </a:lvl1pPr>
      <a:lvl2pPr marL="360363" indent="-180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3pPr>
      <a:lvl4pPr marL="719138" indent="-180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4pPr>
      <a:lvl5pPr marL="900000" indent="-180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hyperlink" Target="http://www.boekstart.nl/waar-is-boekstart" TargetMode="Externa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hetinformatiepunt.nl/" TargetMode="Externa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belastingdienst.gidsvoornederland.nl/aanbieders/?query_city=Enschede&amp;query_key=enschede/enschede/overijssel&amp;query_distance=10" TargetMode="Externa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hyperlink" Target="http://www.boekstart.nl/waar-is-boekstart" TargetMode="External"/><Relationship Id="rId2" Type="http://schemas.openxmlformats.org/officeDocument/2006/relationships/hyperlink" Target="http://www.hetinformatiepunt.nl/"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hyperlink" Target="https://www.gidsvoornederland.nl/internetgids"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31334F4-9116-EB9B-30E2-C40C78E84656}"/>
              </a:ext>
            </a:extLst>
          </p:cNvPr>
          <p:cNvSpPr>
            <a:spLocks noGrp="1"/>
          </p:cNvSpPr>
          <p:nvPr>
            <p:ph type="body" sz="half" idx="13"/>
          </p:nvPr>
        </p:nvSpPr>
        <p:spPr>
          <a:xfrm>
            <a:off x="1199139" y="1657330"/>
            <a:ext cx="8769342" cy="691792"/>
          </a:xfrm>
        </p:spPr>
        <p:txBody>
          <a:bodyPr/>
          <a:lstStyle/>
          <a:p>
            <a:pPr marL="0" indent="0">
              <a:buNone/>
            </a:pPr>
            <a:r>
              <a:rPr lang="nl-NL" sz="3600"/>
              <a:t>Waarom Wijzer</a:t>
            </a:r>
          </a:p>
        </p:txBody>
      </p:sp>
      <p:sp>
        <p:nvSpPr>
          <p:cNvPr id="3" name="Tijdelijke aanduiding voor tekst 2">
            <a:extLst>
              <a:ext uri="{FF2B5EF4-FFF2-40B4-BE49-F238E27FC236}">
                <a16:creationId xmlns:a16="http://schemas.microsoft.com/office/drawing/2014/main" id="{D4510799-2007-F4FD-9DAF-E2FA675CC955}"/>
              </a:ext>
            </a:extLst>
          </p:cNvPr>
          <p:cNvSpPr>
            <a:spLocks noGrp="1"/>
          </p:cNvSpPr>
          <p:nvPr>
            <p:ph type="body" sz="quarter" idx="14"/>
          </p:nvPr>
        </p:nvSpPr>
        <p:spPr/>
        <p:txBody>
          <a:bodyPr/>
          <a:lstStyle/>
          <a:p>
            <a:pPr marL="0" indent="0">
              <a:buNone/>
            </a:pPr>
            <a:r>
              <a:rPr lang="nl-NL"/>
              <a:t>Basispresentatie voor trainingen</a:t>
            </a:r>
            <a:endParaRPr lang="en-US"/>
          </a:p>
        </p:txBody>
      </p:sp>
    </p:spTree>
    <p:extLst>
      <p:ext uri="{BB962C8B-B14F-4D97-AF65-F5344CB8AC3E}">
        <p14:creationId xmlns:p14="http://schemas.microsoft.com/office/powerpoint/2010/main" val="423069704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673AF5F-BAC8-0DF0-9298-CC530306EFBA}"/>
              </a:ext>
            </a:extLst>
          </p:cNvPr>
          <p:cNvSpPr>
            <a:spLocks noGrp="1"/>
          </p:cNvSpPr>
          <p:nvPr>
            <p:ph type="body" sz="quarter" idx="14"/>
          </p:nvPr>
        </p:nvSpPr>
        <p:spPr/>
        <p:txBody>
          <a:bodyPr/>
          <a:lstStyle/>
          <a:p>
            <a:pPr marL="0" indent="0">
              <a:buNone/>
            </a:pPr>
            <a:r>
              <a:rPr lang="nl-NL"/>
              <a:t>Voordelen voor </a:t>
            </a:r>
            <a:r>
              <a:rPr lang="nl-NL" err="1"/>
              <a:t>bibliotheeknetwerk</a:t>
            </a:r>
            <a:r>
              <a:rPr lang="nl-NL"/>
              <a:t> en landelijk</a:t>
            </a:r>
          </a:p>
        </p:txBody>
      </p:sp>
      <p:sp>
        <p:nvSpPr>
          <p:cNvPr id="3" name="Tijdelijke aanduiding voor tekst 2">
            <a:extLst>
              <a:ext uri="{FF2B5EF4-FFF2-40B4-BE49-F238E27FC236}">
                <a16:creationId xmlns:a16="http://schemas.microsoft.com/office/drawing/2014/main" id="{50EFAD69-A94E-EA8A-61CE-3FD5F9B117CC}"/>
              </a:ext>
            </a:extLst>
          </p:cNvPr>
          <p:cNvSpPr>
            <a:spLocks noGrp="1"/>
          </p:cNvSpPr>
          <p:nvPr>
            <p:ph type="body" idx="13"/>
          </p:nvPr>
        </p:nvSpPr>
        <p:spPr>
          <a:xfrm>
            <a:off x="1134126" y="1605395"/>
            <a:ext cx="7905761" cy="3745584"/>
          </a:xfrm>
        </p:spPr>
        <p:txBody>
          <a:bodyPr numCol="1"/>
          <a:lstStyle/>
          <a:p>
            <a:pPr marL="179705" indent="-179705"/>
            <a:r>
              <a:rPr lang="nl-NL" sz="1600">
                <a:latin typeface="+mn-lt"/>
              </a:rPr>
              <a:t>Een goed werkende LDI</a:t>
            </a:r>
            <a:endParaRPr lang="en-US"/>
          </a:p>
          <a:p>
            <a:pPr marL="179705" indent="-179705"/>
            <a:r>
              <a:rPr lang="nl-NL" sz="1600">
                <a:latin typeface="+mn-lt"/>
              </a:rPr>
              <a:t>Gegevenslevering richting OCW (</a:t>
            </a:r>
            <a:r>
              <a:rPr lang="nl-NL" sz="1600" err="1">
                <a:latin typeface="+mn-lt"/>
              </a:rPr>
              <a:t>wsob</a:t>
            </a:r>
            <a:r>
              <a:rPr lang="nl-NL" sz="1600">
                <a:latin typeface="+mn-lt"/>
              </a:rPr>
              <a:t>) en andere landelijke stakeholders</a:t>
            </a:r>
          </a:p>
          <a:p>
            <a:pPr marL="179705" indent="-179705"/>
            <a:r>
              <a:rPr lang="nl-NL" sz="1600">
                <a:latin typeface="+mn-lt"/>
              </a:rPr>
              <a:t>Betere zichtbaarheid van de maatschappelijke functie van de bibliotheken</a:t>
            </a:r>
          </a:p>
          <a:p>
            <a:pPr marL="360045" lvl="1" indent="-179705"/>
            <a:r>
              <a:rPr lang="nl-NL" sz="1600"/>
              <a:t>Samenwerking Belastingdienst en dienst Toeslagen</a:t>
            </a:r>
            <a:endParaRPr lang="nl-NL" sz="1600">
              <a:cs typeface="Arial"/>
            </a:endParaRPr>
          </a:p>
          <a:p>
            <a:pPr marL="360045" lvl="1" indent="-179705"/>
            <a:r>
              <a:rPr lang="nl-NL" sz="1600" b="0" i="0" u="none" strike="noStrike">
                <a:solidFill>
                  <a:srgbClr val="000000"/>
                </a:solidFill>
                <a:effectLst/>
              </a:rPr>
              <a:t>Aanwezigheid van </a:t>
            </a:r>
            <a:r>
              <a:rPr lang="nl-NL" sz="1600" b="0" i="0" u="none" strike="noStrike" err="1">
                <a:solidFill>
                  <a:srgbClr val="000000"/>
                </a:solidFill>
                <a:effectLst/>
              </a:rPr>
              <a:t>IDO’s</a:t>
            </a:r>
            <a:r>
              <a:rPr lang="nl-NL" sz="1600" b="0" i="0" u="none" strike="noStrike">
                <a:solidFill>
                  <a:srgbClr val="000000"/>
                </a:solidFill>
                <a:effectLst/>
              </a:rPr>
              <a:t>, zowel in als buiten de bibliotheek</a:t>
            </a:r>
            <a:r>
              <a:rPr lang="en-US" sz="1600" b="0" i="0">
                <a:solidFill>
                  <a:srgbClr val="000000"/>
                </a:solidFill>
                <a:effectLst/>
              </a:rPr>
              <a:t>​</a:t>
            </a:r>
            <a:endParaRPr lang="en-US" sz="1600" b="0" i="0">
              <a:solidFill>
                <a:srgbClr val="000000"/>
              </a:solidFill>
              <a:effectLst/>
              <a:cs typeface="Arial"/>
            </a:endParaRPr>
          </a:p>
          <a:p>
            <a:pPr marL="179705" indent="-179705" algn="l" rtl="0" fontAlgn="base">
              <a:lnSpc>
                <a:spcPts val="1950"/>
              </a:lnSpc>
              <a:buFont typeface="Arial" panose="020B0604020202020204" pitchFamily="34" charset="0"/>
              <a:buChar char="•"/>
            </a:pPr>
            <a:r>
              <a:rPr lang="nl-NL" sz="1600" b="0" i="0" u="none" strike="noStrike">
                <a:solidFill>
                  <a:srgbClr val="000000"/>
                </a:solidFill>
                <a:effectLst/>
                <a:latin typeface="+mn-lt"/>
              </a:rPr>
              <a:t>Inzicht in het bibliotheekaanbod en activiteiten georganiseerd door de bibliotheek, naast de cijfers die horen bij de ‘klassieke’ bibliotheek</a:t>
            </a:r>
            <a:r>
              <a:rPr lang="en-US" sz="1600" b="0" i="0">
                <a:solidFill>
                  <a:srgbClr val="000000"/>
                </a:solidFill>
                <a:effectLst/>
                <a:latin typeface="+mn-lt"/>
              </a:rPr>
              <a:t>​</a:t>
            </a:r>
          </a:p>
          <a:p>
            <a:pPr marL="179705" indent="-179705" fontAlgn="base">
              <a:lnSpc>
                <a:spcPts val="1950"/>
              </a:lnSpc>
            </a:pPr>
            <a:r>
              <a:rPr lang="nl-NL" sz="1600">
                <a:solidFill>
                  <a:srgbClr val="000000"/>
                </a:solidFill>
                <a:latin typeface="+mn-lt"/>
              </a:rPr>
              <a:t>Inzicht in de spreiding</a:t>
            </a:r>
            <a:r>
              <a:rPr lang="nl-NL" sz="1600" b="0" i="0" u="none" strike="noStrike">
                <a:solidFill>
                  <a:srgbClr val="000000"/>
                </a:solidFill>
                <a:effectLst/>
                <a:latin typeface="+mn-lt"/>
              </a:rPr>
              <a:t> van bibliotheken in Nederland</a:t>
            </a:r>
            <a:endParaRPr lang="en-US" sz="1600" b="0" i="0">
              <a:solidFill>
                <a:srgbClr val="000000"/>
              </a:solidFill>
              <a:effectLst/>
              <a:latin typeface="+mn-lt"/>
            </a:endParaRPr>
          </a:p>
          <a:p>
            <a:pPr marL="179705" indent="-179705"/>
            <a:endParaRPr lang="nl-NL"/>
          </a:p>
          <a:p>
            <a:pPr marL="179705" indent="-179705"/>
            <a:endParaRPr lang="nl-NL"/>
          </a:p>
        </p:txBody>
      </p:sp>
      <p:sp>
        <p:nvSpPr>
          <p:cNvPr id="5" name="Tijdelijke aanduiding voor tekst 4">
            <a:extLst>
              <a:ext uri="{FF2B5EF4-FFF2-40B4-BE49-F238E27FC236}">
                <a16:creationId xmlns:a16="http://schemas.microsoft.com/office/drawing/2014/main" id="{41D189AA-D347-C735-E543-D3A9C62EFF31}"/>
              </a:ext>
            </a:extLst>
          </p:cNvPr>
          <p:cNvSpPr>
            <a:spLocks noGrp="1"/>
          </p:cNvSpPr>
          <p:nvPr>
            <p:ph type="body" sz="quarter" idx="15"/>
          </p:nvPr>
        </p:nvSpPr>
        <p:spPr/>
        <p:txBody>
          <a:bodyPr/>
          <a:lstStyle/>
          <a:p>
            <a:endParaRPr lang="nl-NL"/>
          </a:p>
        </p:txBody>
      </p:sp>
    </p:spTree>
    <p:extLst>
      <p:ext uri="{BB962C8B-B14F-4D97-AF65-F5344CB8AC3E}">
        <p14:creationId xmlns:p14="http://schemas.microsoft.com/office/powerpoint/2010/main" val="79025106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9418715-84BE-81C7-B90D-106F8791F8F7}"/>
              </a:ext>
            </a:extLst>
          </p:cNvPr>
          <p:cNvSpPr>
            <a:spLocks noGrp="1"/>
          </p:cNvSpPr>
          <p:nvPr>
            <p:ph type="body" sz="quarter" idx="14"/>
          </p:nvPr>
        </p:nvSpPr>
        <p:spPr/>
        <p:txBody>
          <a:bodyPr/>
          <a:lstStyle/>
          <a:p>
            <a:pPr marL="0" indent="0">
              <a:buNone/>
            </a:pPr>
            <a:r>
              <a:rPr lang="nl-NL"/>
              <a:t>Voordelen - burger</a:t>
            </a:r>
          </a:p>
        </p:txBody>
      </p:sp>
      <p:sp>
        <p:nvSpPr>
          <p:cNvPr id="3" name="Tijdelijke aanduiding voor tekst 2">
            <a:extLst>
              <a:ext uri="{FF2B5EF4-FFF2-40B4-BE49-F238E27FC236}">
                <a16:creationId xmlns:a16="http://schemas.microsoft.com/office/drawing/2014/main" id="{D284346E-A8D3-04A4-0A5B-628AEDA42498}"/>
              </a:ext>
            </a:extLst>
          </p:cNvPr>
          <p:cNvSpPr>
            <a:spLocks noGrp="1"/>
          </p:cNvSpPr>
          <p:nvPr>
            <p:ph type="body" idx="13"/>
          </p:nvPr>
        </p:nvSpPr>
        <p:spPr/>
        <p:txBody>
          <a:bodyPr numCol="1"/>
          <a:lstStyle/>
          <a:p>
            <a:pPr algn="l" rtl="0" fontAlgn="base">
              <a:lnSpc>
                <a:spcPts val="1950"/>
              </a:lnSpc>
            </a:pPr>
            <a:r>
              <a:rPr lang="nl-NL" sz="1600" b="0" i="0" u="none" strike="noStrike">
                <a:solidFill>
                  <a:srgbClr val="000000"/>
                </a:solidFill>
                <a:effectLst/>
                <a:latin typeface="Arial" panose="020B0604020202020204" pitchFamily="34" charset="0"/>
              </a:rPr>
              <a:t>Wijzer biedt de burger de volgende voordelen:</a:t>
            </a:r>
            <a:r>
              <a:rPr lang="en-US" sz="1600" b="0" i="0">
                <a:solidFill>
                  <a:srgbClr val="000000"/>
                </a:solidFill>
                <a:effectLst/>
                <a:latin typeface="Arial" panose="020B0604020202020204" pitchFamily="34" charset="0"/>
              </a:rPr>
              <a:t>​</a:t>
            </a:r>
          </a:p>
          <a:p>
            <a:pPr algn="l" rtl="0" fontAlgn="base">
              <a:lnSpc>
                <a:spcPts val="1950"/>
              </a:lnSpc>
              <a:buFont typeface="Arial" panose="020B0604020202020204" pitchFamily="34" charset="0"/>
              <a:buChar char="•"/>
            </a:pPr>
            <a:r>
              <a:rPr lang="nl-NL" sz="1600" b="0" i="0" u="none" strike="noStrike">
                <a:solidFill>
                  <a:srgbClr val="000000"/>
                </a:solidFill>
                <a:effectLst/>
                <a:latin typeface="Arial" panose="020B0604020202020204" pitchFamily="34" charset="0"/>
              </a:rPr>
              <a:t>Toegang tot online diensten van de bibliotheek</a:t>
            </a:r>
            <a:r>
              <a:rPr lang="en-US" sz="1600" b="0" i="0">
                <a:solidFill>
                  <a:srgbClr val="000000"/>
                </a:solidFill>
                <a:effectLst/>
                <a:latin typeface="Arial" panose="020B0604020202020204" pitchFamily="34" charset="0"/>
              </a:rPr>
              <a:t>​</a:t>
            </a:r>
          </a:p>
          <a:p>
            <a:pPr algn="l" rtl="0" fontAlgn="base">
              <a:lnSpc>
                <a:spcPts val="1950"/>
              </a:lnSpc>
              <a:buFont typeface="Arial" panose="020B0604020202020204" pitchFamily="34" charset="0"/>
              <a:buChar char="•"/>
            </a:pPr>
            <a:r>
              <a:rPr lang="nl-NL" sz="1600" b="0" i="0" u="none" strike="noStrike">
                <a:solidFill>
                  <a:srgbClr val="000000"/>
                </a:solidFill>
                <a:effectLst/>
                <a:latin typeface="Arial" panose="020B0604020202020204" pitchFamily="34" charset="0"/>
              </a:rPr>
              <a:t>IBL-aanvragen komen bij de juiste bibliotheek terecht</a:t>
            </a:r>
            <a:r>
              <a:rPr lang="en-US" sz="1600" b="0" i="0">
                <a:solidFill>
                  <a:srgbClr val="000000"/>
                </a:solidFill>
                <a:effectLst/>
                <a:latin typeface="Arial" panose="020B0604020202020204" pitchFamily="34" charset="0"/>
              </a:rPr>
              <a:t>​</a:t>
            </a:r>
          </a:p>
          <a:p>
            <a:pPr algn="l" rtl="0" fontAlgn="base">
              <a:lnSpc>
                <a:spcPts val="1950"/>
              </a:lnSpc>
              <a:buFont typeface="Arial" panose="020B0604020202020204" pitchFamily="34" charset="0"/>
              <a:buChar char="•"/>
            </a:pPr>
            <a:r>
              <a:rPr lang="nl-NL" sz="1600" b="0" i="0" u="none" strike="noStrike">
                <a:solidFill>
                  <a:srgbClr val="000000"/>
                </a:solidFill>
                <a:effectLst/>
                <a:latin typeface="Arial" panose="020B0604020202020204" pitchFamily="34" charset="0"/>
              </a:rPr>
              <a:t>Raadplegen van databanken in de bibliotheek</a:t>
            </a:r>
            <a:r>
              <a:rPr lang="en-US" sz="1600" b="0" i="0">
                <a:solidFill>
                  <a:srgbClr val="000000"/>
                </a:solidFill>
                <a:effectLst/>
                <a:latin typeface="Arial" panose="020B0604020202020204" pitchFamily="34" charset="0"/>
              </a:rPr>
              <a:t>​</a:t>
            </a:r>
          </a:p>
          <a:p>
            <a:pPr algn="l" rtl="0" fontAlgn="base">
              <a:lnSpc>
                <a:spcPts val="1950"/>
              </a:lnSpc>
              <a:buFont typeface="Arial" panose="020B0604020202020204" pitchFamily="34" charset="0"/>
              <a:buChar char="•"/>
            </a:pPr>
            <a:r>
              <a:rPr lang="nl-NL" sz="1600" b="0" i="0" u="none" strike="noStrike">
                <a:solidFill>
                  <a:srgbClr val="000000"/>
                </a:solidFill>
                <a:effectLst/>
                <a:latin typeface="Arial" panose="020B0604020202020204" pitchFamily="34" charset="0"/>
              </a:rPr>
              <a:t>Zicht op aanbod/activiteiten van de bibliotheek</a:t>
            </a:r>
            <a:r>
              <a:rPr lang="en-US" sz="1600" b="0" i="0">
                <a:solidFill>
                  <a:srgbClr val="000000"/>
                </a:solidFill>
                <a:effectLst/>
                <a:latin typeface="Arial" panose="020B0604020202020204" pitchFamily="34" charset="0"/>
              </a:rPr>
              <a:t>​</a:t>
            </a:r>
          </a:p>
          <a:p>
            <a:pPr algn="l" rtl="0" fontAlgn="base">
              <a:lnSpc>
                <a:spcPts val="1950"/>
              </a:lnSpc>
              <a:buFont typeface="Arial" panose="020B0604020202020204" pitchFamily="34" charset="0"/>
              <a:buChar char="•"/>
            </a:pPr>
            <a:r>
              <a:rPr lang="nl-NL" sz="1600" b="0" i="0" u="none" strike="noStrike">
                <a:solidFill>
                  <a:srgbClr val="000000"/>
                </a:solidFill>
                <a:effectLst/>
                <a:latin typeface="Arial" panose="020B0604020202020204" pitchFamily="34" charset="0"/>
              </a:rPr>
              <a:t>Waar is een bibliotheek en wat zijn de openingstijden</a:t>
            </a:r>
            <a:r>
              <a:rPr lang="en-US" sz="1600" b="0" i="0">
                <a:solidFill>
                  <a:srgbClr val="000000"/>
                </a:solidFill>
                <a:effectLst/>
                <a:latin typeface="Arial" panose="020B0604020202020204" pitchFamily="34" charset="0"/>
              </a:rPr>
              <a:t>​</a:t>
            </a:r>
          </a:p>
          <a:p>
            <a:pPr algn="l" rtl="0" fontAlgn="base">
              <a:lnSpc>
                <a:spcPts val="1950"/>
              </a:lnSpc>
              <a:buFont typeface="Arial" panose="020B0604020202020204" pitchFamily="34" charset="0"/>
              <a:buChar char="•"/>
            </a:pPr>
            <a:r>
              <a:rPr lang="nl-NL" sz="1600" b="0" i="0" u="none" strike="noStrike">
                <a:solidFill>
                  <a:srgbClr val="000000"/>
                </a:solidFill>
                <a:effectLst/>
                <a:latin typeface="Arial" panose="020B0604020202020204" pitchFamily="34" charset="0"/>
              </a:rPr>
              <a:t>Aan welke programma’s doet de bibliotheek mee</a:t>
            </a:r>
            <a:r>
              <a:rPr lang="en-US" sz="1600" b="0" i="0">
                <a:solidFill>
                  <a:srgbClr val="000000"/>
                </a:solidFill>
                <a:effectLst/>
                <a:latin typeface="Arial" panose="020B0604020202020204" pitchFamily="34" charset="0"/>
              </a:rPr>
              <a:t>​</a:t>
            </a:r>
          </a:p>
          <a:p>
            <a:endParaRPr lang="nl-NL"/>
          </a:p>
          <a:p>
            <a:pPr marL="0" indent="0">
              <a:buNone/>
            </a:pPr>
            <a:endParaRPr lang="nl-NL"/>
          </a:p>
        </p:txBody>
      </p:sp>
      <p:sp>
        <p:nvSpPr>
          <p:cNvPr id="4" name="Tijdelijke aanduiding voor tekst 3">
            <a:extLst>
              <a:ext uri="{FF2B5EF4-FFF2-40B4-BE49-F238E27FC236}">
                <a16:creationId xmlns:a16="http://schemas.microsoft.com/office/drawing/2014/main" id="{79F2CCD9-01CE-965F-1211-4FC6C621CE0F}"/>
              </a:ext>
            </a:extLst>
          </p:cNvPr>
          <p:cNvSpPr>
            <a:spLocks noGrp="1"/>
          </p:cNvSpPr>
          <p:nvPr>
            <p:ph type="body" sz="quarter" idx="16"/>
          </p:nvPr>
        </p:nvSpPr>
        <p:spPr/>
        <p:txBody>
          <a:bodyPr/>
          <a:lstStyle/>
          <a:p>
            <a:pPr marL="0" indent="0">
              <a:buNone/>
            </a:pPr>
            <a:endParaRPr lang="nl-NL"/>
          </a:p>
        </p:txBody>
      </p:sp>
      <p:sp>
        <p:nvSpPr>
          <p:cNvPr id="5" name="Tijdelijke aanduiding voor tekst 4">
            <a:extLst>
              <a:ext uri="{FF2B5EF4-FFF2-40B4-BE49-F238E27FC236}">
                <a16:creationId xmlns:a16="http://schemas.microsoft.com/office/drawing/2014/main" id="{BB7F185F-1A4D-1A96-B837-A68D30AFFEFE}"/>
              </a:ext>
            </a:extLst>
          </p:cNvPr>
          <p:cNvSpPr>
            <a:spLocks noGrp="1"/>
          </p:cNvSpPr>
          <p:nvPr>
            <p:ph type="body" sz="quarter" idx="15"/>
          </p:nvPr>
        </p:nvSpPr>
        <p:spPr/>
        <p:txBody>
          <a:bodyPr/>
          <a:lstStyle/>
          <a:p>
            <a:endParaRPr lang="nl-NL"/>
          </a:p>
        </p:txBody>
      </p:sp>
    </p:spTree>
    <p:extLst>
      <p:ext uri="{BB962C8B-B14F-4D97-AF65-F5344CB8AC3E}">
        <p14:creationId xmlns:p14="http://schemas.microsoft.com/office/powerpoint/2010/main" val="99289772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673AF5F-BAC8-0DF0-9298-CC530306EFBA}"/>
              </a:ext>
            </a:extLst>
          </p:cNvPr>
          <p:cNvSpPr>
            <a:spLocks noGrp="1"/>
          </p:cNvSpPr>
          <p:nvPr>
            <p:ph type="body" sz="quarter" idx="14"/>
          </p:nvPr>
        </p:nvSpPr>
        <p:spPr/>
        <p:txBody>
          <a:bodyPr/>
          <a:lstStyle/>
          <a:p>
            <a:pPr marL="0" indent="0">
              <a:buNone/>
            </a:pPr>
            <a:r>
              <a:rPr lang="nl-NL">
                <a:cs typeface="+mn-cs"/>
              </a:rPr>
              <a:t>Welke data zijn verplicht?</a:t>
            </a:r>
            <a:endParaRPr lang="nl-NL"/>
          </a:p>
        </p:txBody>
      </p:sp>
      <p:sp>
        <p:nvSpPr>
          <p:cNvPr id="3" name="Tijdelijke aanduiding voor tekst 2">
            <a:extLst>
              <a:ext uri="{FF2B5EF4-FFF2-40B4-BE49-F238E27FC236}">
                <a16:creationId xmlns:a16="http://schemas.microsoft.com/office/drawing/2014/main" id="{50EFAD69-A94E-EA8A-61CE-3FD5F9B117CC}"/>
              </a:ext>
            </a:extLst>
          </p:cNvPr>
          <p:cNvSpPr>
            <a:spLocks noGrp="1"/>
          </p:cNvSpPr>
          <p:nvPr>
            <p:ph type="body" idx="13"/>
          </p:nvPr>
        </p:nvSpPr>
        <p:spPr>
          <a:xfrm>
            <a:off x="1134126" y="1605395"/>
            <a:ext cx="7905761" cy="3745584"/>
          </a:xfrm>
        </p:spPr>
        <p:txBody>
          <a:bodyPr numCol="1"/>
          <a:lstStyle/>
          <a:p>
            <a:pPr marL="179705" indent="-179705" fontAlgn="base">
              <a:lnSpc>
                <a:spcPts val="1650"/>
              </a:lnSpc>
            </a:pPr>
            <a:r>
              <a:rPr lang="nl-NL" sz="1600" kern="100">
                <a:ea typeface="Aptos" panose="020B0004020202020204" pitchFamily="34" charset="0"/>
                <a:cs typeface="Times New Roman"/>
              </a:rPr>
              <a:t>Wat een bibliotheek invoert in Wijzer bepaalt een bibliotheek grotendeels zelf. Maar er zijn een aantal gegevens die verplicht in Wijzer ingevoerd moet worden voor </a:t>
            </a:r>
            <a:r>
              <a:rPr lang="nl-NL" sz="1600" b="0" i="0" u="none" strike="noStrike">
                <a:solidFill>
                  <a:srgbClr val="000000"/>
                </a:solidFill>
                <a:effectLst/>
              </a:rPr>
              <a:t>een correcte werking van landelijke diensten</a:t>
            </a:r>
            <a:r>
              <a:rPr lang="nl-NL" sz="1600">
                <a:solidFill>
                  <a:srgbClr val="000000"/>
                </a:solidFill>
              </a:rPr>
              <a:t>, gegevenslevering en programma's</a:t>
            </a:r>
            <a:endParaRPr lang="en-US"/>
          </a:p>
          <a:p>
            <a:pPr marL="179705" indent="-179705" algn="l" rtl="0" fontAlgn="base">
              <a:lnSpc>
                <a:spcPts val="1650"/>
              </a:lnSpc>
            </a:pPr>
            <a:endParaRPr lang="en-US" sz="1600" b="0" i="0">
              <a:solidFill>
                <a:srgbClr val="000000"/>
              </a:solidFill>
              <a:effectLst/>
              <a:latin typeface="Arial" panose="020B0604020202020204" pitchFamily="34" charset="0"/>
            </a:endParaRPr>
          </a:p>
          <a:p>
            <a:pPr marL="179705" indent="-179705" algn="l" rtl="0" fontAlgn="base">
              <a:lnSpc>
                <a:spcPts val="1650"/>
              </a:lnSpc>
              <a:buFont typeface="Arial" panose="020B0604020202020204" pitchFamily="34" charset="0"/>
              <a:buChar char="•"/>
            </a:pPr>
            <a:r>
              <a:rPr lang="nl-NL" sz="1600" b="0" i="0" u="none" strike="noStrike">
                <a:solidFill>
                  <a:srgbClr val="000000"/>
                </a:solidFill>
                <a:effectLst/>
              </a:rPr>
              <a:t>Gegevens van de eigen bibliotheekorganisatie en bibliotheekvestigingen</a:t>
            </a:r>
            <a:r>
              <a:rPr lang="en-US" sz="1600" b="0" i="0">
                <a:solidFill>
                  <a:srgbClr val="000000"/>
                </a:solidFill>
                <a:effectLst/>
              </a:rPr>
              <a:t>​</a:t>
            </a:r>
          </a:p>
          <a:p>
            <a:pPr marL="360045" lvl="1" indent="-179705" fontAlgn="base">
              <a:lnSpc>
                <a:spcPts val="1650"/>
              </a:lnSpc>
            </a:pPr>
            <a:r>
              <a:rPr lang="nl-NL" sz="1600" b="0" i="0" u="none" strike="noStrike">
                <a:solidFill>
                  <a:srgbClr val="000000"/>
                </a:solidFill>
                <a:effectLst/>
                <a:latin typeface="Arial"/>
                <a:cs typeface="Arial"/>
              </a:rPr>
              <a:t>Voor LDI</a:t>
            </a:r>
            <a:r>
              <a:rPr lang="en-US" sz="1600" b="0" i="0">
                <a:solidFill>
                  <a:srgbClr val="000000"/>
                </a:solidFill>
                <a:effectLst/>
                <a:latin typeface="Arial"/>
                <a:cs typeface="Arial"/>
              </a:rPr>
              <a:t>​</a:t>
            </a:r>
          </a:p>
          <a:p>
            <a:pPr marL="360045" lvl="1" indent="-179705" fontAlgn="base">
              <a:lnSpc>
                <a:spcPts val="1650"/>
              </a:lnSpc>
            </a:pPr>
            <a:r>
              <a:rPr lang="nl-NL" sz="1600" b="0" i="0" u="none" strike="noStrike" err="1">
                <a:solidFill>
                  <a:srgbClr val="000000"/>
                </a:solidFill>
                <a:effectLst/>
                <a:latin typeface="Arial"/>
                <a:cs typeface="Arial"/>
              </a:rPr>
              <a:t>Wsob</a:t>
            </a:r>
            <a:r>
              <a:rPr lang="nl-NL" sz="1600" b="0" i="0" u="none" strike="noStrike">
                <a:solidFill>
                  <a:srgbClr val="000000"/>
                </a:solidFill>
                <a:effectLst/>
                <a:latin typeface="Arial"/>
                <a:cs typeface="Arial"/>
              </a:rPr>
              <a:t>-gegevenslevering</a:t>
            </a:r>
            <a:r>
              <a:rPr lang="en-US" sz="1600" b="0" i="0">
                <a:solidFill>
                  <a:srgbClr val="000000"/>
                </a:solidFill>
                <a:effectLst/>
                <a:latin typeface="Arial"/>
                <a:cs typeface="Arial"/>
              </a:rPr>
              <a:t>​</a:t>
            </a:r>
          </a:p>
          <a:p>
            <a:pPr marL="360045" lvl="1" indent="-179705" fontAlgn="base">
              <a:lnSpc>
                <a:spcPts val="1650"/>
              </a:lnSpc>
            </a:pPr>
            <a:r>
              <a:rPr lang="nl-NL" sz="1600" b="0" i="0" u="none" strike="noStrike">
                <a:solidFill>
                  <a:srgbClr val="000000"/>
                </a:solidFill>
                <a:effectLst/>
                <a:latin typeface="Arial"/>
                <a:cs typeface="Arial"/>
              </a:rPr>
              <a:t>Datatheek</a:t>
            </a:r>
            <a:r>
              <a:rPr lang="en-US" sz="1600" b="0" i="0">
                <a:solidFill>
                  <a:srgbClr val="000000"/>
                </a:solidFill>
                <a:effectLst/>
                <a:latin typeface="Arial"/>
                <a:cs typeface="Arial"/>
              </a:rPr>
              <a:t>​</a:t>
            </a:r>
          </a:p>
          <a:p>
            <a:pPr marL="360045" lvl="1" indent="-179705">
              <a:lnSpc>
                <a:spcPts val="1650"/>
              </a:lnSpc>
            </a:pPr>
            <a:r>
              <a:rPr lang="nl-NL" sz="1600">
                <a:solidFill>
                  <a:srgbClr val="000000"/>
                </a:solidFill>
                <a:latin typeface="Arial"/>
                <a:cs typeface="Arial"/>
              </a:rPr>
              <a:t>WaaS (als je gebruikt maakt van WaaS)</a:t>
            </a:r>
            <a:endParaRPr lang="en-US" sz="1600">
              <a:solidFill>
                <a:srgbClr val="000000"/>
              </a:solidFill>
              <a:latin typeface="Arial"/>
              <a:cs typeface="Arial"/>
            </a:endParaRPr>
          </a:p>
          <a:p>
            <a:pPr marL="180340" lvl="1" indent="0" fontAlgn="base">
              <a:lnSpc>
                <a:spcPts val="1650"/>
              </a:lnSpc>
              <a:buNone/>
            </a:pPr>
            <a:endParaRPr lang="en-US" sz="1600" b="0" i="0">
              <a:solidFill>
                <a:srgbClr val="000000"/>
              </a:solidFill>
              <a:effectLst/>
              <a:latin typeface="Arial" panose="020B0604020202020204" pitchFamily="34" charset="0"/>
              <a:cs typeface="Arial" panose="020B0604020202020204" pitchFamily="34" charset="0"/>
            </a:endParaRPr>
          </a:p>
          <a:p>
            <a:pPr marL="179705" indent="-179705" algn="l" rtl="0" fontAlgn="base">
              <a:lnSpc>
                <a:spcPts val="1650"/>
              </a:lnSpc>
              <a:buFont typeface="Arial" panose="020B0604020202020204" pitchFamily="34" charset="0"/>
              <a:buChar char="•"/>
            </a:pPr>
            <a:r>
              <a:rPr lang="nl-NL" sz="1600" b="0" i="0" u="none" strike="noStrike">
                <a:solidFill>
                  <a:srgbClr val="000000"/>
                </a:solidFill>
                <a:effectLst/>
              </a:rPr>
              <a:t>Activiteitenaanbod van de bibliotheek</a:t>
            </a:r>
            <a:r>
              <a:rPr lang="en-US" sz="1600" b="0" i="0">
                <a:solidFill>
                  <a:srgbClr val="000000"/>
                </a:solidFill>
                <a:effectLst/>
              </a:rPr>
              <a:t>​</a:t>
            </a:r>
          </a:p>
          <a:p>
            <a:pPr marL="360045" lvl="1" indent="-179705" fontAlgn="base">
              <a:lnSpc>
                <a:spcPts val="1650"/>
              </a:lnSpc>
            </a:pPr>
            <a:r>
              <a:rPr lang="nl-NL" sz="1600" b="0" i="0" u="none" strike="noStrike">
                <a:solidFill>
                  <a:srgbClr val="000000"/>
                </a:solidFill>
                <a:effectLst/>
                <a:latin typeface="Arial"/>
                <a:cs typeface="Arial"/>
              </a:rPr>
              <a:t>In het kader van de subsidieregeling Belastingdienst en dienst Toeslagen</a:t>
            </a:r>
            <a:r>
              <a:rPr lang="en-US" sz="1600" b="0" i="0">
                <a:solidFill>
                  <a:srgbClr val="000000"/>
                </a:solidFill>
                <a:effectLst/>
                <a:latin typeface="Arial"/>
                <a:cs typeface="Arial"/>
              </a:rPr>
              <a:t>​</a:t>
            </a:r>
          </a:p>
          <a:p>
            <a:pPr marL="360045" lvl="1" indent="-179705" fontAlgn="base">
              <a:lnSpc>
                <a:spcPts val="1650"/>
              </a:lnSpc>
            </a:pPr>
            <a:r>
              <a:rPr lang="nl-NL" sz="1600" b="0" i="0" u="none" strike="noStrike" err="1">
                <a:solidFill>
                  <a:srgbClr val="000000"/>
                </a:solidFill>
                <a:effectLst/>
                <a:latin typeface="Arial"/>
                <a:cs typeface="Arial"/>
              </a:rPr>
              <a:t>IDO’s</a:t>
            </a:r>
            <a:r>
              <a:rPr lang="nl-NL" sz="1600" b="0" i="0">
                <a:solidFill>
                  <a:srgbClr val="000000"/>
                </a:solidFill>
                <a:effectLst/>
                <a:latin typeface="Arial"/>
                <a:cs typeface="Arial"/>
              </a:rPr>
              <a:t>​</a:t>
            </a:r>
          </a:p>
          <a:p>
            <a:pPr marL="360045" lvl="1" indent="-179705" fontAlgn="base">
              <a:lnSpc>
                <a:spcPts val="1650"/>
              </a:lnSpc>
            </a:pPr>
            <a:r>
              <a:rPr lang="nl-NL" sz="1600" b="0" i="0" u="none" strike="noStrike" err="1">
                <a:solidFill>
                  <a:srgbClr val="000000"/>
                </a:solidFill>
                <a:effectLst/>
                <a:latin typeface="Arial"/>
                <a:cs typeface="Arial"/>
              </a:rPr>
              <a:t>BoekStart</a:t>
            </a:r>
            <a:r>
              <a:rPr lang="nl-NL" sz="1600" b="0" i="0">
                <a:solidFill>
                  <a:srgbClr val="000000"/>
                </a:solidFill>
                <a:effectLst/>
                <a:latin typeface="Arial"/>
                <a:cs typeface="Arial"/>
              </a:rPr>
              <a:t>​ voor </a:t>
            </a:r>
            <a:r>
              <a:rPr lang="nl-NL" sz="1600" b="0" i="0" u="none" strike="noStrike">
                <a:solidFill>
                  <a:srgbClr val="FF7320"/>
                </a:solidFill>
                <a:effectLst/>
                <a:latin typeface="arial"/>
                <a:cs typeface="arial"/>
                <a:hlinkClick r:id="rId2"/>
              </a:rPr>
              <a:t>www.boekstart.nl/waar-is-boekstart</a:t>
            </a:r>
            <a:endParaRPr lang="nl-NL" sz="1600" b="0" i="0" u="none" strike="noStrike">
              <a:solidFill>
                <a:srgbClr val="FF7320"/>
              </a:solidFill>
              <a:effectLst/>
              <a:latin typeface="arial"/>
              <a:cs typeface="arial"/>
            </a:endParaRPr>
          </a:p>
          <a:p>
            <a:pPr marL="179705" indent="-179705">
              <a:lnSpc>
                <a:spcPct val="115000"/>
              </a:lnSpc>
              <a:spcAft>
                <a:spcPts val="800"/>
              </a:spcAft>
            </a:pPr>
            <a:r>
              <a:rPr lang="nl-NL" sz="1600" kern="100">
                <a:solidFill>
                  <a:srgbClr val="FF7320"/>
                </a:solidFill>
                <a:latin typeface="arial"/>
                <a:ea typeface="Aptos" panose="020B0004020202020204" pitchFamily="34" charset="0"/>
                <a:cs typeface="Times New Roman"/>
              </a:rPr>
              <a:t> </a:t>
            </a:r>
            <a:r>
              <a:rPr lang="nl-NL" sz="1600" kern="100" err="1">
                <a:latin typeface="arial"/>
                <a:ea typeface="Aptos" panose="020B0004020202020204" pitchFamily="34" charset="0"/>
                <a:cs typeface="Times New Roman"/>
              </a:rPr>
              <a:t>dBos</a:t>
            </a:r>
            <a:r>
              <a:rPr lang="nl-NL" sz="1600" kern="100">
                <a:latin typeface="arial"/>
                <a:ea typeface="Aptos" panose="020B0004020202020204" pitchFamily="34" charset="0"/>
                <a:cs typeface="Times New Roman"/>
              </a:rPr>
              <a:t>- en schoolbibliotheken in Wijzer voor bestelproces van NBD </a:t>
            </a:r>
            <a:r>
              <a:rPr lang="nl-NL" sz="1600" kern="100" err="1">
                <a:latin typeface="arial"/>
                <a:ea typeface="Aptos" panose="020B0004020202020204" pitchFamily="34" charset="0"/>
                <a:cs typeface="Times New Roman"/>
              </a:rPr>
              <a:t>Biblion</a:t>
            </a:r>
            <a:r>
              <a:rPr lang="nl-NL" sz="1600" kern="100">
                <a:latin typeface="arial"/>
                <a:ea typeface="Aptos" panose="020B0004020202020204" pitchFamily="34" charset="0"/>
                <a:cs typeface="Times New Roman"/>
              </a:rPr>
              <a:t>, Bibliotheekmonitor, Datatheek en leenrechtvergoeding.</a:t>
            </a:r>
          </a:p>
          <a:p>
            <a:pPr marL="285750" indent="-285750">
              <a:lnSpc>
                <a:spcPct val="114999"/>
              </a:lnSpc>
              <a:spcAft>
                <a:spcPts val="800"/>
              </a:spcAft>
            </a:pPr>
            <a:endParaRPr lang="nl-NL" sz="1600" kern="100">
              <a:cs typeface="Arial"/>
            </a:endParaRPr>
          </a:p>
          <a:p>
            <a:pPr marL="179705" indent="-179705">
              <a:lnSpc>
                <a:spcPct val="114999"/>
              </a:lnSpc>
              <a:spcAft>
                <a:spcPts val="800"/>
              </a:spcAft>
            </a:pPr>
            <a:endParaRPr lang="nl-NL" sz="1600" kern="100">
              <a:latin typeface="arial"/>
              <a:cs typeface="Times New Roman"/>
            </a:endParaRPr>
          </a:p>
          <a:p>
            <a:pPr marL="179705" indent="-179705"/>
            <a:endParaRPr lang="nl-NL"/>
          </a:p>
        </p:txBody>
      </p:sp>
      <p:sp>
        <p:nvSpPr>
          <p:cNvPr id="5" name="Tijdelijke aanduiding voor tekst 4">
            <a:extLst>
              <a:ext uri="{FF2B5EF4-FFF2-40B4-BE49-F238E27FC236}">
                <a16:creationId xmlns:a16="http://schemas.microsoft.com/office/drawing/2014/main" id="{41D189AA-D347-C735-E543-D3A9C62EFF31}"/>
              </a:ext>
            </a:extLst>
          </p:cNvPr>
          <p:cNvSpPr>
            <a:spLocks noGrp="1"/>
          </p:cNvSpPr>
          <p:nvPr>
            <p:ph type="body" sz="quarter" idx="15"/>
          </p:nvPr>
        </p:nvSpPr>
        <p:spPr/>
        <p:txBody>
          <a:bodyPr/>
          <a:lstStyle/>
          <a:p>
            <a:endParaRPr lang="nl-NL"/>
          </a:p>
        </p:txBody>
      </p:sp>
    </p:spTree>
    <p:extLst>
      <p:ext uri="{BB962C8B-B14F-4D97-AF65-F5344CB8AC3E}">
        <p14:creationId xmlns:p14="http://schemas.microsoft.com/office/powerpoint/2010/main" val="7910942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673AF5F-BAC8-0DF0-9298-CC530306EFBA}"/>
              </a:ext>
            </a:extLst>
          </p:cNvPr>
          <p:cNvSpPr>
            <a:spLocks noGrp="1"/>
          </p:cNvSpPr>
          <p:nvPr>
            <p:ph type="body" sz="quarter" idx="14"/>
          </p:nvPr>
        </p:nvSpPr>
        <p:spPr>
          <a:xfrm>
            <a:off x="1328374" y="367765"/>
            <a:ext cx="8376991" cy="462563"/>
          </a:xfrm>
        </p:spPr>
        <p:txBody>
          <a:bodyPr/>
          <a:lstStyle/>
          <a:p>
            <a:pPr marL="0" indent="0">
              <a:buNone/>
            </a:pPr>
            <a:r>
              <a:rPr lang="nl-NL"/>
              <a:t>Overzicht gebruik data uit Wijzer</a:t>
            </a:r>
          </a:p>
        </p:txBody>
      </p:sp>
      <p:sp>
        <p:nvSpPr>
          <p:cNvPr id="3" name="Tijdelijke aanduiding voor tekst 2">
            <a:extLst>
              <a:ext uri="{FF2B5EF4-FFF2-40B4-BE49-F238E27FC236}">
                <a16:creationId xmlns:a16="http://schemas.microsoft.com/office/drawing/2014/main" id="{50EFAD69-A94E-EA8A-61CE-3FD5F9B117CC}"/>
              </a:ext>
            </a:extLst>
          </p:cNvPr>
          <p:cNvSpPr>
            <a:spLocks noGrp="1"/>
          </p:cNvSpPr>
          <p:nvPr>
            <p:ph type="body" idx="13"/>
          </p:nvPr>
        </p:nvSpPr>
        <p:spPr>
          <a:xfrm>
            <a:off x="1418262" y="1998018"/>
            <a:ext cx="7905761" cy="3745584"/>
          </a:xfrm>
        </p:spPr>
        <p:txBody>
          <a:bodyPr numCol="2"/>
          <a:lstStyle/>
          <a:p>
            <a:pPr marL="179705" indent="-179705" algn="l" rtl="0" fontAlgn="base">
              <a:lnSpc>
                <a:spcPts val="1950"/>
              </a:lnSpc>
              <a:buFont typeface="Arial" panose="020B0604020202020204" pitchFamily="34" charset="0"/>
              <a:buChar char="•"/>
            </a:pPr>
            <a:r>
              <a:rPr lang="nl-NL" sz="1800" b="0" i="0" u="none" strike="noStrike">
                <a:solidFill>
                  <a:srgbClr val="000000"/>
                </a:solidFill>
                <a:effectLst/>
              </a:rPr>
              <a:t>Online bibliotheek</a:t>
            </a:r>
            <a:r>
              <a:rPr lang="nl-NL" sz="1800" b="0" i="0">
                <a:solidFill>
                  <a:srgbClr val="000000"/>
                </a:solidFill>
                <a:effectLst/>
              </a:rPr>
              <a:t>​</a:t>
            </a:r>
            <a:endParaRPr lang="en-US"/>
          </a:p>
          <a:p>
            <a:pPr marL="179705" indent="-179705" algn="l" rtl="0" fontAlgn="base">
              <a:lnSpc>
                <a:spcPts val="1950"/>
              </a:lnSpc>
              <a:buFont typeface="Arial" panose="020B0604020202020204" pitchFamily="34" charset="0"/>
              <a:buChar char="•"/>
            </a:pPr>
            <a:r>
              <a:rPr lang="nl-NL" sz="1800" b="0" i="0" u="none" strike="noStrike" err="1">
                <a:solidFill>
                  <a:srgbClr val="000000"/>
                </a:solidFill>
                <a:effectLst/>
              </a:rPr>
              <a:t>WaaS</a:t>
            </a:r>
            <a:r>
              <a:rPr lang="nl-NL" sz="1800" b="0" i="0">
                <a:solidFill>
                  <a:srgbClr val="000000"/>
                </a:solidFill>
                <a:effectLst/>
              </a:rPr>
              <a:t>​</a:t>
            </a:r>
          </a:p>
          <a:p>
            <a:pPr marL="179705" indent="-179705" algn="l" rtl="0" fontAlgn="base">
              <a:lnSpc>
                <a:spcPts val="1950"/>
              </a:lnSpc>
              <a:buFont typeface="Arial" panose="020B0604020202020204" pitchFamily="34" charset="0"/>
              <a:buChar char="•"/>
            </a:pPr>
            <a:r>
              <a:rPr lang="nl-NL" sz="1800" b="0" i="0" u="none" strike="noStrike" err="1">
                <a:solidFill>
                  <a:srgbClr val="000000"/>
                </a:solidFill>
                <a:effectLst/>
              </a:rPr>
              <a:t>Getit</a:t>
            </a:r>
            <a:r>
              <a:rPr lang="nl-NL" sz="1800" b="0" i="0">
                <a:solidFill>
                  <a:srgbClr val="000000"/>
                </a:solidFill>
                <a:effectLst/>
              </a:rPr>
              <a:t>​</a:t>
            </a:r>
          </a:p>
          <a:p>
            <a:pPr marL="179705" indent="-179705" algn="l" rtl="0" fontAlgn="base">
              <a:lnSpc>
                <a:spcPts val="1950"/>
              </a:lnSpc>
              <a:buFont typeface="Arial" panose="020B0604020202020204" pitchFamily="34" charset="0"/>
              <a:buChar char="•"/>
            </a:pPr>
            <a:r>
              <a:rPr lang="nl-NL" sz="1800" b="0" i="0" u="none" strike="noStrike" err="1">
                <a:solidFill>
                  <a:srgbClr val="000000"/>
                </a:solidFill>
                <a:effectLst/>
              </a:rPr>
              <a:t>WorldCat</a:t>
            </a:r>
            <a:r>
              <a:rPr lang="nl-NL" sz="1800" b="0" i="0">
                <a:solidFill>
                  <a:srgbClr val="000000"/>
                </a:solidFill>
                <a:effectLst/>
              </a:rPr>
              <a:t>​</a:t>
            </a:r>
          </a:p>
          <a:p>
            <a:pPr marL="179705" indent="-179705" algn="l" rtl="0" fontAlgn="base">
              <a:lnSpc>
                <a:spcPts val="1950"/>
              </a:lnSpc>
              <a:buFont typeface="Arial" panose="020B0604020202020204" pitchFamily="34" charset="0"/>
              <a:buChar char="•"/>
            </a:pPr>
            <a:r>
              <a:rPr lang="nl-NL" sz="1800" b="0" i="0" u="none" strike="noStrike">
                <a:solidFill>
                  <a:srgbClr val="000000"/>
                </a:solidFill>
                <a:effectLst/>
              </a:rPr>
              <a:t>IBL-V</a:t>
            </a:r>
            <a:r>
              <a:rPr lang="nl-NL" sz="1800" b="0" i="0">
                <a:solidFill>
                  <a:srgbClr val="000000"/>
                </a:solidFill>
                <a:effectLst/>
              </a:rPr>
              <a:t>​</a:t>
            </a:r>
          </a:p>
          <a:p>
            <a:pPr marL="179705" indent="-179705" algn="l" rtl="0" fontAlgn="base">
              <a:lnSpc>
                <a:spcPts val="1950"/>
              </a:lnSpc>
              <a:buFont typeface="Arial" panose="020B0604020202020204" pitchFamily="34" charset="0"/>
              <a:buChar char="•"/>
            </a:pPr>
            <a:r>
              <a:rPr lang="nl-NL" sz="1800" b="0" i="0" u="none" strike="noStrike" err="1">
                <a:solidFill>
                  <a:srgbClr val="000000"/>
                </a:solidFill>
                <a:effectLst/>
              </a:rPr>
              <a:t>EZproxy</a:t>
            </a:r>
            <a:r>
              <a:rPr lang="nl-NL" sz="1800" b="0" i="0">
                <a:solidFill>
                  <a:srgbClr val="000000"/>
                </a:solidFill>
                <a:effectLst/>
              </a:rPr>
              <a:t>​</a:t>
            </a:r>
          </a:p>
          <a:p>
            <a:pPr marL="179705" indent="-179705" algn="l" rtl="0" fontAlgn="base">
              <a:lnSpc>
                <a:spcPts val="1950"/>
              </a:lnSpc>
              <a:buFont typeface="Arial" panose="020B0604020202020204" pitchFamily="34" charset="0"/>
              <a:buChar char="•"/>
            </a:pPr>
            <a:r>
              <a:rPr lang="nl-NL" sz="1800" b="0" i="0" u="none" strike="noStrike">
                <a:solidFill>
                  <a:srgbClr val="000000"/>
                </a:solidFill>
                <a:effectLst/>
              </a:rPr>
              <a:t>Datawarehouse</a:t>
            </a:r>
            <a:r>
              <a:rPr lang="nl-NL" sz="1800" b="0" i="0">
                <a:solidFill>
                  <a:srgbClr val="000000"/>
                </a:solidFill>
                <a:effectLst/>
              </a:rPr>
              <a:t>​</a:t>
            </a:r>
          </a:p>
          <a:p>
            <a:pPr marL="179705" indent="-179705" algn="l" rtl="0" fontAlgn="base">
              <a:lnSpc>
                <a:spcPts val="1950"/>
              </a:lnSpc>
              <a:buFont typeface="Arial" panose="020B0604020202020204" pitchFamily="34" charset="0"/>
              <a:buChar char="•"/>
            </a:pPr>
            <a:r>
              <a:rPr lang="nl-NL" sz="1800" b="0" i="0" u="none" strike="noStrike">
                <a:solidFill>
                  <a:srgbClr val="000000"/>
                </a:solidFill>
                <a:effectLst/>
              </a:rPr>
              <a:t>Gegevenslevering WSOB</a:t>
            </a:r>
            <a:r>
              <a:rPr lang="nl-NL" sz="1800" b="0" i="0">
                <a:solidFill>
                  <a:srgbClr val="000000"/>
                </a:solidFill>
                <a:effectLst/>
              </a:rPr>
              <a:t>​</a:t>
            </a:r>
          </a:p>
          <a:p>
            <a:pPr marL="179705" indent="-179705" algn="l" rtl="0" fontAlgn="base">
              <a:lnSpc>
                <a:spcPts val="1950"/>
              </a:lnSpc>
              <a:buFont typeface="Arial" panose="020B0604020202020204" pitchFamily="34" charset="0"/>
              <a:buChar char="•"/>
            </a:pPr>
            <a:r>
              <a:rPr lang="nl-NL" sz="1800" b="0" i="0" u="none" strike="noStrike">
                <a:solidFill>
                  <a:srgbClr val="000000"/>
                </a:solidFill>
                <a:effectLst/>
              </a:rPr>
              <a:t>Bibliotheekmonitor</a:t>
            </a:r>
            <a:r>
              <a:rPr lang="nl-NL" sz="1800" b="0" i="0">
                <a:solidFill>
                  <a:srgbClr val="000000"/>
                </a:solidFill>
                <a:effectLst/>
              </a:rPr>
              <a:t>​</a:t>
            </a:r>
          </a:p>
          <a:p>
            <a:pPr marL="179705" indent="-179705" algn="l" rtl="0" fontAlgn="base">
              <a:lnSpc>
                <a:spcPts val="1950"/>
              </a:lnSpc>
              <a:buFont typeface="Arial" panose="020B0604020202020204" pitchFamily="34" charset="0"/>
              <a:buChar char="•"/>
            </a:pPr>
            <a:r>
              <a:rPr lang="nl-NL" sz="1800" b="0" i="0" u="none" strike="noStrike">
                <a:solidFill>
                  <a:srgbClr val="000000"/>
                </a:solidFill>
                <a:effectLst/>
                <a:latin typeface="Arial" panose="020B0604020202020204" pitchFamily="34" charset="0"/>
              </a:rPr>
              <a:t>Bibliotheek.nl (OZP/AZB)</a:t>
            </a:r>
            <a:r>
              <a:rPr lang="en-US" sz="1800" b="0" i="0">
                <a:solidFill>
                  <a:srgbClr val="000000"/>
                </a:solidFill>
                <a:effectLst/>
                <a:latin typeface="Arial" panose="020B0604020202020204" pitchFamily="34" charset="0"/>
              </a:rPr>
              <a:t>​</a:t>
            </a:r>
          </a:p>
          <a:p>
            <a:pPr marL="179705" indent="-179705" algn="l" rtl="0" fontAlgn="base">
              <a:lnSpc>
                <a:spcPts val="1950"/>
              </a:lnSpc>
              <a:buFont typeface="Arial" panose="020B0604020202020204" pitchFamily="34" charset="0"/>
              <a:buChar char="•"/>
            </a:pPr>
            <a:r>
              <a:rPr lang="nl-NL" sz="1800" b="0" i="0" u="none" strike="noStrike">
                <a:solidFill>
                  <a:srgbClr val="000000"/>
                </a:solidFill>
                <a:effectLst/>
              </a:rPr>
              <a:t>www.hetinformatiepunt.nl</a:t>
            </a:r>
            <a:r>
              <a:rPr lang="nl-NL" sz="1800" b="0" i="0">
                <a:solidFill>
                  <a:srgbClr val="000000"/>
                </a:solidFill>
                <a:effectLst/>
              </a:rPr>
              <a:t>​</a:t>
            </a:r>
          </a:p>
          <a:p>
            <a:pPr marL="179705" indent="-179705" algn="l" rtl="0" fontAlgn="base">
              <a:lnSpc>
                <a:spcPts val="1950"/>
              </a:lnSpc>
              <a:buFont typeface="Arial" panose="020B0604020202020204" pitchFamily="34" charset="0"/>
              <a:buChar char="•"/>
            </a:pPr>
            <a:r>
              <a:rPr lang="nl-NL" sz="1800" b="0" i="0" u="none" strike="noStrike">
                <a:solidFill>
                  <a:srgbClr val="000000"/>
                </a:solidFill>
                <a:effectLst/>
              </a:rPr>
              <a:t>Belastingdienstpagina</a:t>
            </a:r>
            <a:r>
              <a:rPr lang="nl-NL" sz="1800" b="0" i="0">
                <a:solidFill>
                  <a:srgbClr val="000000"/>
                </a:solidFill>
                <a:effectLst/>
              </a:rPr>
              <a:t>​</a:t>
            </a:r>
          </a:p>
          <a:p>
            <a:pPr marL="179705" indent="-179705" algn="l" rtl="0" fontAlgn="base">
              <a:lnSpc>
                <a:spcPts val="1950"/>
              </a:lnSpc>
              <a:buFont typeface="Arial" panose="020B0604020202020204" pitchFamily="34" charset="0"/>
              <a:buChar char="•"/>
            </a:pPr>
            <a:r>
              <a:rPr lang="nl-NL" sz="1800" b="0" i="0" u="none" strike="noStrike">
                <a:solidFill>
                  <a:srgbClr val="000000"/>
                </a:solidFill>
                <a:effectLst/>
              </a:rPr>
              <a:t>IDO-pagina</a:t>
            </a:r>
            <a:r>
              <a:rPr lang="nl-NL" sz="1800" b="0" i="0">
                <a:solidFill>
                  <a:srgbClr val="000000"/>
                </a:solidFill>
                <a:effectLst/>
              </a:rPr>
              <a:t>​</a:t>
            </a:r>
          </a:p>
          <a:p>
            <a:pPr marL="179705" indent="-179705" algn="l" rtl="0" fontAlgn="base">
              <a:lnSpc>
                <a:spcPts val="1950"/>
              </a:lnSpc>
              <a:buFont typeface="Arial" panose="020B0604020202020204" pitchFamily="34" charset="0"/>
              <a:buChar char="•"/>
            </a:pPr>
            <a:r>
              <a:rPr lang="nl-NL" sz="1800" b="0" i="0" u="none" strike="noStrike" err="1">
                <a:solidFill>
                  <a:srgbClr val="000000"/>
                </a:solidFill>
                <a:effectLst/>
              </a:rPr>
              <a:t>BoekStart</a:t>
            </a:r>
            <a:r>
              <a:rPr lang="nl-NL" sz="1800" b="0" i="0">
                <a:solidFill>
                  <a:srgbClr val="000000"/>
                </a:solidFill>
                <a:effectLst/>
              </a:rPr>
              <a:t>​</a:t>
            </a:r>
          </a:p>
          <a:p>
            <a:pPr marL="179705" indent="-179705" algn="l" rtl="0" fontAlgn="base">
              <a:lnSpc>
                <a:spcPts val="1950"/>
              </a:lnSpc>
              <a:buFont typeface="Arial" panose="020B0604020202020204" pitchFamily="34" charset="0"/>
              <a:buChar char="•"/>
            </a:pPr>
            <a:r>
              <a:rPr lang="nl-NL" sz="1800" b="0" i="0" u="none" strike="noStrike">
                <a:solidFill>
                  <a:srgbClr val="000000"/>
                </a:solidFill>
                <a:effectLst/>
              </a:rPr>
              <a:t>Taalhuis Arnhem (lokaal voorbeeld)</a:t>
            </a:r>
            <a:endParaRPr lang="nl-NL" sz="1800" b="0" i="0">
              <a:solidFill>
                <a:srgbClr val="000000"/>
              </a:solidFill>
              <a:effectLst/>
            </a:endParaRPr>
          </a:p>
          <a:p>
            <a:pPr marL="179705" indent="-179705"/>
            <a:endParaRPr lang="nl-NL"/>
          </a:p>
        </p:txBody>
      </p:sp>
      <p:sp>
        <p:nvSpPr>
          <p:cNvPr id="5" name="Tijdelijke aanduiding voor tekst 4">
            <a:extLst>
              <a:ext uri="{FF2B5EF4-FFF2-40B4-BE49-F238E27FC236}">
                <a16:creationId xmlns:a16="http://schemas.microsoft.com/office/drawing/2014/main" id="{41D189AA-D347-C735-E543-D3A9C62EFF31}"/>
              </a:ext>
            </a:extLst>
          </p:cNvPr>
          <p:cNvSpPr>
            <a:spLocks noGrp="1"/>
          </p:cNvSpPr>
          <p:nvPr>
            <p:ph type="body" sz="quarter" idx="15"/>
          </p:nvPr>
        </p:nvSpPr>
        <p:spPr>
          <a:xfrm>
            <a:off x="239245" y="6490235"/>
            <a:ext cx="5754371" cy="221660"/>
          </a:xfrm>
        </p:spPr>
        <p:txBody>
          <a:bodyPr/>
          <a:lstStyle/>
          <a:p>
            <a:endParaRPr lang="nl-NL"/>
          </a:p>
        </p:txBody>
      </p:sp>
      <p:sp>
        <p:nvSpPr>
          <p:cNvPr id="4" name="Tekstvak 3">
            <a:extLst>
              <a:ext uri="{FF2B5EF4-FFF2-40B4-BE49-F238E27FC236}">
                <a16:creationId xmlns:a16="http://schemas.microsoft.com/office/drawing/2014/main" id="{08948F37-AFF4-C819-9739-825711718758}"/>
              </a:ext>
            </a:extLst>
          </p:cNvPr>
          <p:cNvSpPr txBox="1"/>
          <p:nvPr/>
        </p:nvSpPr>
        <p:spPr>
          <a:xfrm>
            <a:off x="1394847" y="1126210"/>
            <a:ext cx="8157275" cy="540341"/>
          </a:xfrm>
          <a:prstGeom prst="rect">
            <a:avLst/>
          </a:prstGeom>
          <a:noFill/>
        </p:spPr>
        <p:txBody>
          <a:bodyPr wrap="square" lIns="0" tIns="0" rIns="0" bIns="0" rtlCol="0">
            <a:spAutoFit/>
          </a:bodyPr>
          <a:lstStyle/>
          <a:p>
            <a:pPr algn="l" rtl="0" fontAlgn="base">
              <a:lnSpc>
                <a:spcPts val="1425"/>
              </a:lnSpc>
            </a:pPr>
            <a:r>
              <a:rPr lang="nl-NL" sz="1600" b="0" i="0" u="none" strike="noStrike">
                <a:solidFill>
                  <a:srgbClr val="000000"/>
                </a:solidFill>
                <a:effectLst/>
                <a:latin typeface="Arial" panose="020B0604020202020204" pitchFamily="34" charset="0"/>
              </a:rPr>
              <a:t>De volgende sheets geven een overzicht van applicaties en websites die gebruik maken van data uit Wijzer. Als het om specifieke data of velden gaat staat het er bij vermeld.</a:t>
            </a:r>
            <a:r>
              <a:rPr lang="en-US" sz="1600" b="0" i="0">
                <a:solidFill>
                  <a:srgbClr val="000000"/>
                </a:solidFill>
                <a:effectLst/>
                <a:latin typeface="Arial" panose="020B0604020202020204" pitchFamily="34" charset="0"/>
              </a:rPr>
              <a:t>​</a:t>
            </a:r>
            <a:endParaRPr lang="en-US" sz="1600" b="0" i="0">
              <a:solidFill>
                <a:srgbClr val="000000"/>
              </a:solidFill>
              <a:effectLst/>
              <a:latin typeface="Segoe UI" panose="020B0502040204020203" pitchFamily="34" charset="0"/>
            </a:endParaRPr>
          </a:p>
          <a:p>
            <a:pPr algn="l" rtl="0" fontAlgn="base">
              <a:lnSpc>
                <a:spcPts val="1425"/>
              </a:lnSpc>
            </a:pPr>
            <a:r>
              <a:rPr lang="nl-NL" sz="1600" b="0" i="0">
                <a:solidFill>
                  <a:srgbClr val="000000"/>
                </a:solidFill>
                <a:effectLst/>
                <a:latin typeface="Arial" panose="020B0604020202020204" pitchFamily="34" charset="0"/>
              </a:rPr>
              <a:t>​</a:t>
            </a:r>
            <a:endParaRPr lang="nl-NL" sz="1600"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68942575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61EE13-2DC3-0C9F-ECAD-068D39DE177B}"/>
              </a:ext>
            </a:extLst>
          </p:cNvPr>
          <p:cNvSpPr>
            <a:spLocks noGrp="1"/>
          </p:cNvSpPr>
          <p:nvPr>
            <p:ph type="title"/>
          </p:nvPr>
        </p:nvSpPr>
        <p:spPr>
          <a:xfrm>
            <a:off x="947737" y="898525"/>
            <a:ext cx="4968000" cy="447558"/>
          </a:xfrm>
        </p:spPr>
        <p:txBody>
          <a:bodyPr>
            <a:normAutofit/>
          </a:bodyPr>
          <a:lstStyle/>
          <a:p>
            <a:r>
              <a:rPr lang="en-US" sz="3200"/>
              <a:t>Online Bibliotheek </a:t>
            </a:r>
            <a:endParaRPr lang="nl-NL" sz="3200"/>
          </a:p>
        </p:txBody>
      </p:sp>
      <p:sp>
        <p:nvSpPr>
          <p:cNvPr id="12" name="Tijdelijke aanduiding voor inhoud 11">
            <a:extLst>
              <a:ext uri="{FF2B5EF4-FFF2-40B4-BE49-F238E27FC236}">
                <a16:creationId xmlns:a16="http://schemas.microsoft.com/office/drawing/2014/main" id="{F575544B-51D0-338C-3E70-AA88DB2055B6}"/>
              </a:ext>
            </a:extLst>
          </p:cNvPr>
          <p:cNvSpPr>
            <a:spLocks noGrp="1"/>
          </p:cNvSpPr>
          <p:nvPr>
            <p:ph sz="quarter" idx="18"/>
          </p:nvPr>
        </p:nvSpPr>
        <p:spPr>
          <a:xfrm>
            <a:off x="947737" y="1524063"/>
            <a:ext cx="4968000" cy="3888000"/>
          </a:xfrm>
        </p:spPr>
        <p:txBody>
          <a:bodyPr/>
          <a:lstStyle/>
          <a:p>
            <a:pPr marL="179705" indent="-179705"/>
            <a:r>
              <a:rPr lang="nl-NL"/>
              <a:t>ISIL-code</a:t>
            </a:r>
          </a:p>
          <a:p>
            <a:pPr marL="179705" indent="-179705"/>
            <a:endParaRPr lang="nl-NL">
              <a:cs typeface="Arial"/>
            </a:endParaRPr>
          </a:p>
          <a:p>
            <a:pPr marL="0" indent="0">
              <a:buNone/>
            </a:pPr>
            <a:r>
              <a:rPr lang="nl-NL">
                <a:cs typeface="Arial"/>
              </a:rPr>
              <a:t>Op basis van de ISIL-code (via Single Identity) krijgt de gebruiker toegang tot de online bibliotheekdiensten.</a:t>
            </a:r>
          </a:p>
        </p:txBody>
      </p:sp>
      <p:sp>
        <p:nvSpPr>
          <p:cNvPr id="8" name="Tijdelijke aanduiding voor afbeelding 7">
            <a:extLst>
              <a:ext uri="{FF2B5EF4-FFF2-40B4-BE49-F238E27FC236}">
                <a16:creationId xmlns:a16="http://schemas.microsoft.com/office/drawing/2014/main" id="{12B4421F-7CD7-3802-3EDD-5F3109AA8F26}"/>
              </a:ext>
            </a:extLst>
          </p:cNvPr>
          <p:cNvSpPr>
            <a:spLocks noGrp="1"/>
          </p:cNvSpPr>
          <p:nvPr>
            <p:ph type="pic" sz="quarter" idx="13"/>
          </p:nvPr>
        </p:nvSpPr>
        <p:spPr/>
        <p:txBody>
          <a:bodyPr/>
          <a:lstStyle/>
          <a:p>
            <a:endParaRPr lang="nl-NL"/>
          </a:p>
        </p:txBody>
      </p:sp>
      <p:sp>
        <p:nvSpPr>
          <p:cNvPr id="10" name="Tijdelijke aanduiding voor tekst 9">
            <a:extLst>
              <a:ext uri="{FF2B5EF4-FFF2-40B4-BE49-F238E27FC236}">
                <a16:creationId xmlns:a16="http://schemas.microsoft.com/office/drawing/2014/main" id="{C3DE3ABE-2289-A499-CDF9-44B9CF7597DB}"/>
              </a:ext>
            </a:extLst>
          </p:cNvPr>
          <p:cNvSpPr>
            <a:spLocks noGrp="1"/>
          </p:cNvSpPr>
          <p:nvPr>
            <p:ph type="body" idx="17"/>
          </p:nvPr>
        </p:nvSpPr>
        <p:spPr/>
        <p:txBody>
          <a:bodyPr/>
          <a:lstStyle/>
          <a:p>
            <a:endParaRPr lang="nl-NL"/>
          </a:p>
        </p:txBody>
      </p:sp>
      <p:sp>
        <p:nvSpPr>
          <p:cNvPr id="4" name="Tijdelijke aanduiding voor dianummer 3">
            <a:extLst>
              <a:ext uri="{FF2B5EF4-FFF2-40B4-BE49-F238E27FC236}">
                <a16:creationId xmlns:a16="http://schemas.microsoft.com/office/drawing/2014/main" id="{BA9808A4-CD59-C5FB-5490-9610291890D5}"/>
              </a:ext>
            </a:extLst>
          </p:cNvPr>
          <p:cNvSpPr>
            <a:spLocks noGrp="1"/>
          </p:cNvSpPr>
          <p:nvPr>
            <p:ph type="sldNum" sz="quarter" idx="12"/>
          </p:nvPr>
        </p:nvSpPr>
        <p:spPr/>
        <p:txBody>
          <a:bodyPr/>
          <a:lstStyle/>
          <a:p>
            <a:fld id="{940AF558-241C-4E89-BD38-35133032102F}" type="slidenum">
              <a:rPr lang="nl-NL" smtClean="0"/>
              <a:pPr/>
              <a:t>14</a:t>
            </a:fld>
            <a:endParaRPr lang="nl-NL"/>
          </a:p>
        </p:txBody>
      </p:sp>
      <p:sp>
        <p:nvSpPr>
          <p:cNvPr id="9" name="Tijdelijke aanduiding voor afbeelding 8">
            <a:extLst>
              <a:ext uri="{FF2B5EF4-FFF2-40B4-BE49-F238E27FC236}">
                <a16:creationId xmlns:a16="http://schemas.microsoft.com/office/drawing/2014/main" id="{70A2D7B9-CEC4-2293-E69F-EC9D876A719B}"/>
              </a:ext>
            </a:extLst>
          </p:cNvPr>
          <p:cNvSpPr>
            <a:spLocks noGrp="1"/>
          </p:cNvSpPr>
          <p:nvPr>
            <p:ph type="pic" sz="quarter" idx="14"/>
          </p:nvPr>
        </p:nvSpPr>
        <p:spPr/>
        <p:txBody>
          <a:bodyPr/>
          <a:lstStyle/>
          <a:p>
            <a:endParaRPr lang="nl-NL"/>
          </a:p>
        </p:txBody>
      </p:sp>
      <p:pic>
        <p:nvPicPr>
          <p:cNvPr id="7" name="Afbeelding 6">
            <a:extLst>
              <a:ext uri="{FF2B5EF4-FFF2-40B4-BE49-F238E27FC236}">
                <a16:creationId xmlns:a16="http://schemas.microsoft.com/office/drawing/2014/main" id="{1A1C8874-C135-8215-5A76-9FA755DEEDF0}"/>
              </a:ext>
            </a:extLst>
          </p:cNvPr>
          <p:cNvPicPr>
            <a:picLocks noChangeAspect="1"/>
          </p:cNvPicPr>
          <p:nvPr/>
        </p:nvPicPr>
        <p:blipFill>
          <a:blip r:embed="rId2"/>
          <a:stretch>
            <a:fillRect/>
          </a:stretch>
        </p:blipFill>
        <p:spPr>
          <a:xfrm>
            <a:off x="6386078" y="1687928"/>
            <a:ext cx="5007025" cy="3221684"/>
          </a:xfrm>
          <a:prstGeom prst="rect">
            <a:avLst/>
          </a:prstGeom>
        </p:spPr>
      </p:pic>
    </p:spTree>
    <p:extLst>
      <p:ext uri="{BB962C8B-B14F-4D97-AF65-F5344CB8AC3E}">
        <p14:creationId xmlns:p14="http://schemas.microsoft.com/office/powerpoint/2010/main" val="2071370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61EE13-2DC3-0C9F-ECAD-068D39DE177B}"/>
              </a:ext>
            </a:extLst>
          </p:cNvPr>
          <p:cNvSpPr>
            <a:spLocks noGrp="1"/>
          </p:cNvSpPr>
          <p:nvPr>
            <p:ph type="title"/>
          </p:nvPr>
        </p:nvSpPr>
        <p:spPr>
          <a:xfrm>
            <a:off x="947738" y="898525"/>
            <a:ext cx="10296525" cy="447558"/>
          </a:xfrm>
        </p:spPr>
        <p:txBody>
          <a:bodyPr>
            <a:normAutofit/>
          </a:bodyPr>
          <a:lstStyle/>
          <a:p>
            <a:r>
              <a:rPr lang="en-US" sz="3200"/>
              <a:t>WaaS: </a:t>
            </a:r>
            <a:r>
              <a:rPr lang="en-US" sz="3200" err="1"/>
              <a:t>Openingstijden</a:t>
            </a:r>
            <a:r>
              <a:rPr lang="en-US" sz="3200"/>
              <a:t> </a:t>
            </a:r>
            <a:r>
              <a:rPr lang="en-US" sz="3200" err="1"/>
              <a:t>bibliotheekwebsites</a:t>
            </a:r>
            <a:endParaRPr lang="nl-NL" sz="3200"/>
          </a:p>
        </p:txBody>
      </p:sp>
      <p:sp>
        <p:nvSpPr>
          <p:cNvPr id="4" name="Tijdelijke aanduiding voor dianummer 3">
            <a:extLst>
              <a:ext uri="{FF2B5EF4-FFF2-40B4-BE49-F238E27FC236}">
                <a16:creationId xmlns:a16="http://schemas.microsoft.com/office/drawing/2014/main" id="{BA9808A4-CD59-C5FB-5490-9610291890D5}"/>
              </a:ext>
            </a:extLst>
          </p:cNvPr>
          <p:cNvSpPr>
            <a:spLocks noGrp="1"/>
          </p:cNvSpPr>
          <p:nvPr>
            <p:ph type="sldNum" sz="quarter" idx="10"/>
          </p:nvPr>
        </p:nvSpPr>
        <p:spPr/>
        <p:txBody>
          <a:bodyPr/>
          <a:lstStyle/>
          <a:p>
            <a:fld id="{940AF558-241C-4E89-BD38-35133032102F}" type="slidenum">
              <a:rPr lang="nl-NL" smtClean="0"/>
              <a:pPr/>
              <a:t>15</a:t>
            </a:fld>
            <a:endParaRPr lang="nl-NL"/>
          </a:p>
        </p:txBody>
      </p:sp>
      <p:pic>
        <p:nvPicPr>
          <p:cNvPr id="5" name="Afbeelding 4">
            <a:extLst>
              <a:ext uri="{FF2B5EF4-FFF2-40B4-BE49-F238E27FC236}">
                <a16:creationId xmlns:a16="http://schemas.microsoft.com/office/drawing/2014/main" id="{6BEE99E2-0629-0584-174B-DC99C0E021BC}"/>
              </a:ext>
            </a:extLst>
          </p:cNvPr>
          <p:cNvPicPr>
            <a:picLocks noChangeAspect="1"/>
          </p:cNvPicPr>
          <p:nvPr/>
        </p:nvPicPr>
        <p:blipFill>
          <a:blip r:embed="rId3"/>
          <a:stretch>
            <a:fillRect/>
          </a:stretch>
        </p:blipFill>
        <p:spPr>
          <a:xfrm>
            <a:off x="6094785" y="1404086"/>
            <a:ext cx="5379397" cy="4797298"/>
          </a:xfrm>
          <a:prstGeom prst="rect">
            <a:avLst/>
          </a:prstGeom>
        </p:spPr>
      </p:pic>
      <p:sp>
        <p:nvSpPr>
          <p:cNvPr id="8" name="Tijdelijke aanduiding voor inhoud 7">
            <a:extLst>
              <a:ext uri="{FF2B5EF4-FFF2-40B4-BE49-F238E27FC236}">
                <a16:creationId xmlns:a16="http://schemas.microsoft.com/office/drawing/2014/main" id="{67B1CFBB-0963-0971-5E1F-D05B551AEABA}"/>
              </a:ext>
            </a:extLst>
          </p:cNvPr>
          <p:cNvSpPr>
            <a:spLocks noGrp="1"/>
          </p:cNvSpPr>
          <p:nvPr>
            <p:ph idx="1"/>
          </p:nvPr>
        </p:nvSpPr>
        <p:spPr>
          <a:xfrm>
            <a:off x="947738" y="1504112"/>
            <a:ext cx="5147047" cy="4697272"/>
          </a:xfrm>
        </p:spPr>
        <p:txBody>
          <a:bodyPr>
            <a:normAutofit/>
          </a:bodyPr>
          <a:lstStyle/>
          <a:p>
            <a:pPr marL="179705" indent="-179705"/>
            <a:r>
              <a:rPr lang="nl-NL"/>
              <a:t>ISIL-code</a:t>
            </a:r>
          </a:p>
          <a:p>
            <a:pPr marL="179705" indent="-179705"/>
            <a:r>
              <a:rPr lang="nl-NL"/>
              <a:t>Publieksnaam</a:t>
            </a:r>
            <a:endParaRPr lang="nl-NL">
              <a:cs typeface="Arial"/>
            </a:endParaRPr>
          </a:p>
          <a:p>
            <a:pPr marL="179705" indent="-179705"/>
            <a:r>
              <a:rPr lang="nl-NL"/>
              <a:t>Beschrijving</a:t>
            </a:r>
            <a:endParaRPr lang="nl-NL">
              <a:cs typeface="Arial"/>
            </a:endParaRPr>
          </a:p>
          <a:p>
            <a:pPr marL="179705" indent="-179705"/>
            <a:r>
              <a:rPr lang="nl-NL"/>
              <a:t>Contactgegevens</a:t>
            </a:r>
            <a:endParaRPr lang="nl-NL">
              <a:cs typeface="Arial"/>
            </a:endParaRPr>
          </a:p>
          <a:p>
            <a:pPr marL="179705" indent="-179705"/>
            <a:r>
              <a:rPr lang="nl-NL"/>
              <a:t>Openingstijden</a:t>
            </a:r>
            <a:endParaRPr lang="nl-NL">
              <a:cs typeface="Arial"/>
            </a:endParaRPr>
          </a:p>
          <a:p>
            <a:pPr marL="179705" indent="-179705"/>
            <a:r>
              <a:rPr lang="nl-NL"/>
              <a:t>Afwijkende openingstijden</a:t>
            </a:r>
            <a:endParaRPr lang="nl-NL">
              <a:cs typeface="Arial"/>
            </a:endParaRPr>
          </a:p>
          <a:p>
            <a:pPr marL="179705" indent="-179705"/>
            <a:r>
              <a:rPr lang="nl-NL"/>
              <a:t>Faciliteiten</a:t>
            </a:r>
            <a:endParaRPr lang="nl-NL">
              <a:cs typeface="Arial"/>
            </a:endParaRPr>
          </a:p>
          <a:p>
            <a:pPr marL="179705" indent="-179705"/>
            <a:r>
              <a:rPr lang="nl-NL"/>
              <a:t>Toegankelijkheid</a:t>
            </a:r>
            <a:endParaRPr lang="nl-NL">
              <a:cs typeface="Arial"/>
            </a:endParaRPr>
          </a:p>
          <a:p>
            <a:pPr marL="179705" indent="-179705"/>
            <a:endParaRPr lang="nl-NL">
              <a:cs typeface="Arial"/>
            </a:endParaRPr>
          </a:p>
          <a:p>
            <a:pPr marL="0" indent="0">
              <a:buNone/>
            </a:pPr>
            <a:r>
              <a:rPr lang="nl-NL">
                <a:cs typeface="Arial"/>
              </a:rPr>
              <a:t>Op basis van deze gegevens wordt de openingstijdenpagina gevuld met praktische informatie.</a:t>
            </a:r>
          </a:p>
        </p:txBody>
      </p:sp>
    </p:spTree>
    <p:extLst>
      <p:ext uri="{BB962C8B-B14F-4D97-AF65-F5344CB8AC3E}">
        <p14:creationId xmlns:p14="http://schemas.microsoft.com/office/powerpoint/2010/main" val="1465634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61EE13-2DC3-0C9F-ECAD-068D39DE177B}"/>
              </a:ext>
            </a:extLst>
          </p:cNvPr>
          <p:cNvSpPr>
            <a:spLocks noGrp="1"/>
          </p:cNvSpPr>
          <p:nvPr>
            <p:ph type="title"/>
          </p:nvPr>
        </p:nvSpPr>
        <p:spPr>
          <a:xfrm>
            <a:off x="947738" y="898525"/>
            <a:ext cx="10296525" cy="492443"/>
          </a:xfrm>
        </p:spPr>
        <p:txBody>
          <a:bodyPr>
            <a:normAutofit/>
          </a:bodyPr>
          <a:lstStyle/>
          <a:p>
            <a:pPr lvl="3"/>
            <a:r>
              <a:rPr lang="nl-NL" sz="3200" b="1" err="1">
                <a:latin typeface="+mj-lt"/>
              </a:rPr>
              <a:t>Getit</a:t>
            </a:r>
            <a:endParaRPr lang="nl-NL" b="1"/>
          </a:p>
        </p:txBody>
      </p:sp>
      <p:sp>
        <p:nvSpPr>
          <p:cNvPr id="4" name="Tijdelijke aanduiding voor dianummer 3">
            <a:extLst>
              <a:ext uri="{FF2B5EF4-FFF2-40B4-BE49-F238E27FC236}">
                <a16:creationId xmlns:a16="http://schemas.microsoft.com/office/drawing/2014/main" id="{BA9808A4-CD59-C5FB-5490-9610291890D5}"/>
              </a:ext>
            </a:extLst>
          </p:cNvPr>
          <p:cNvSpPr>
            <a:spLocks noGrp="1"/>
          </p:cNvSpPr>
          <p:nvPr>
            <p:ph type="sldNum" sz="quarter" idx="10"/>
          </p:nvPr>
        </p:nvSpPr>
        <p:spPr/>
        <p:txBody>
          <a:bodyPr/>
          <a:lstStyle/>
          <a:p>
            <a:fld id="{940AF558-241C-4E89-BD38-35133032102F}" type="slidenum">
              <a:rPr lang="nl-NL" smtClean="0"/>
              <a:pPr/>
              <a:t>16</a:t>
            </a:fld>
            <a:endParaRPr lang="nl-NL"/>
          </a:p>
        </p:txBody>
      </p:sp>
      <p:sp>
        <p:nvSpPr>
          <p:cNvPr id="5" name="Tijdelijke aanduiding voor inhoud 4">
            <a:extLst>
              <a:ext uri="{FF2B5EF4-FFF2-40B4-BE49-F238E27FC236}">
                <a16:creationId xmlns:a16="http://schemas.microsoft.com/office/drawing/2014/main" id="{1E71631E-05AC-7514-F447-E5F64E99D2E8}"/>
              </a:ext>
            </a:extLst>
          </p:cNvPr>
          <p:cNvSpPr>
            <a:spLocks noGrp="1"/>
          </p:cNvSpPr>
          <p:nvPr>
            <p:ph idx="1"/>
          </p:nvPr>
        </p:nvSpPr>
        <p:spPr>
          <a:xfrm>
            <a:off x="947739" y="1712582"/>
            <a:ext cx="2870888" cy="4043175"/>
          </a:xfrm>
        </p:spPr>
        <p:txBody>
          <a:bodyPr>
            <a:normAutofit/>
          </a:bodyPr>
          <a:lstStyle/>
          <a:p>
            <a:pPr marL="179705" indent="-179705"/>
            <a:r>
              <a:rPr lang="nl-NL"/>
              <a:t>ISIL-code</a:t>
            </a:r>
          </a:p>
          <a:p>
            <a:pPr marL="179705" indent="-179705"/>
            <a:r>
              <a:rPr lang="nl-NL"/>
              <a:t>Voor welke regio</a:t>
            </a:r>
            <a:endParaRPr lang="nl-NL">
              <a:cs typeface="Arial"/>
            </a:endParaRPr>
          </a:p>
          <a:p>
            <a:pPr marL="179705" indent="-179705"/>
            <a:r>
              <a:rPr lang="nl-NL"/>
              <a:t>Basisbibliotheeknaam</a:t>
            </a:r>
            <a:endParaRPr lang="nl-NL">
              <a:cs typeface="Arial"/>
            </a:endParaRPr>
          </a:p>
          <a:p>
            <a:pPr marL="179705" indent="-179705"/>
            <a:endParaRPr lang="nl-NL">
              <a:cs typeface="Arial"/>
            </a:endParaRPr>
          </a:p>
          <a:p>
            <a:pPr marL="0" indent="0">
              <a:buNone/>
            </a:pPr>
            <a:r>
              <a:rPr lang="nl-NL">
                <a:cs typeface="Arial"/>
              </a:rPr>
              <a:t>Op basis van deze gegevens kan de gebruiker in de lokale catalogus zien of het boek beschikbaar is en deze desgewenst aanvragen.</a:t>
            </a:r>
          </a:p>
        </p:txBody>
      </p:sp>
      <p:pic>
        <p:nvPicPr>
          <p:cNvPr id="9" name="Afbeelding 8" descr="Afbeelding met tekst, computer, Menselijk gezicht, schermopname&#10;&#10;Automatisch gegenereerde beschrijving">
            <a:extLst>
              <a:ext uri="{FF2B5EF4-FFF2-40B4-BE49-F238E27FC236}">
                <a16:creationId xmlns:a16="http://schemas.microsoft.com/office/drawing/2014/main" id="{27B467AA-0AA8-00DC-9ACE-CF210DD902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655" y="898524"/>
            <a:ext cx="7518705" cy="4674139"/>
          </a:xfrm>
          <a:prstGeom prst="rect">
            <a:avLst/>
          </a:prstGeom>
        </p:spPr>
      </p:pic>
    </p:spTree>
    <p:extLst>
      <p:ext uri="{BB962C8B-B14F-4D97-AF65-F5344CB8AC3E}">
        <p14:creationId xmlns:p14="http://schemas.microsoft.com/office/powerpoint/2010/main" val="1282916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61EE13-2DC3-0C9F-ECAD-068D39DE177B}"/>
              </a:ext>
            </a:extLst>
          </p:cNvPr>
          <p:cNvSpPr>
            <a:spLocks noGrp="1"/>
          </p:cNvSpPr>
          <p:nvPr>
            <p:ph type="title"/>
          </p:nvPr>
        </p:nvSpPr>
        <p:spPr>
          <a:xfrm>
            <a:off x="947738" y="898525"/>
            <a:ext cx="10296525" cy="492443"/>
          </a:xfrm>
        </p:spPr>
        <p:txBody>
          <a:bodyPr>
            <a:normAutofit/>
          </a:bodyPr>
          <a:lstStyle/>
          <a:p>
            <a:pPr lvl="3"/>
            <a:r>
              <a:rPr lang="nl-NL" sz="3200" b="1" err="1">
                <a:latin typeface="+mj-lt"/>
              </a:rPr>
              <a:t>WorldCat</a:t>
            </a:r>
            <a:endParaRPr lang="nl-NL" b="1"/>
          </a:p>
        </p:txBody>
      </p:sp>
      <p:sp>
        <p:nvSpPr>
          <p:cNvPr id="4" name="Tijdelijke aanduiding voor dianummer 3">
            <a:extLst>
              <a:ext uri="{FF2B5EF4-FFF2-40B4-BE49-F238E27FC236}">
                <a16:creationId xmlns:a16="http://schemas.microsoft.com/office/drawing/2014/main" id="{BA9808A4-CD59-C5FB-5490-9610291890D5}"/>
              </a:ext>
            </a:extLst>
          </p:cNvPr>
          <p:cNvSpPr>
            <a:spLocks noGrp="1"/>
          </p:cNvSpPr>
          <p:nvPr>
            <p:ph type="sldNum" sz="quarter" idx="10"/>
          </p:nvPr>
        </p:nvSpPr>
        <p:spPr/>
        <p:txBody>
          <a:bodyPr/>
          <a:lstStyle/>
          <a:p>
            <a:fld id="{940AF558-241C-4E89-BD38-35133032102F}" type="slidenum">
              <a:rPr lang="nl-NL" smtClean="0"/>
              <a:pPr/>
              <a:t>17</a:t>
            </a:fld>
            <a:endParaRPr lang="nl-NL"/>
          </a:p>
        </p:txBody>
      </p:sp>
      <p:sp>
        <p:nvSpPr>
          <p:cNvPr id="5" name="Tijdelijke aanduiding voor inhoud 4">
            <a:extLst>
              <a:ext uri="{FF2B5EF4-FFF2-40B4-BE49-F238E27FC236}">
                <a16:creationId xmlns:a16="http://schemas.microsoft.com/office/drawing/2014/main" id="{1E71631E-05AC-7514-F447-E5F64E99D2E8}"/>
              </a:ext>
            </a:extLst>
          </p:cNvPr>
          <p:cNvSpPr>
            <a:spLocks noGrp="1"/>
          </p:cNvSpPr>
          <p:nvPr>
            <p:ph idx="1"/>
          </p:nvPr>
        </p:nvSpPr>
        <p:spPr>
          <a:xfrm>
            <a:off x="947739" y="1712582"/>
            <a:ext cx="5309288" cy="4500375"/>
          </a:xfrm>
        </p:spPr>
        <p:txBody>
          <a:bodyPr>
            <a:normAutofit/>
          </a:bodyPr>
          <a:lstStyle/>
          <a:p>
            <a:pPr marL="179705" indent="-179705"/>
            <a:r>
              <a:rPr lang="nl-NL"/>
              <a:t>ISIL-code</a:t>
            </a:r>
          </a:p>
          <a:p>
            <a:pPr marL="179705" indent="-179705"/>
            <a:r>
              <a:rPr lang="nl-NL"/>
              <a:t>E-mailadres IBL</a:t>
            </a:r>
            <a:endParaRPr lang="nl-NL">
              <a:cs typeface="Arial"/>
            </a:endParaRPr>
          </a:p>
          <a:p>
            <a:pPr marL="179705" indent="-179705"/>
            <a:r>
              <a:rPr lang="nl-NL" err="1"/>
              <a:t>WorldCat</a:t>
            </a:r>
            <a:r>
              <a:rPr lang="nl-NL"/>
              <a:t> afhaallocatie</a:t>
            </a:r>
            <a:endParaRPr lang="nl-NL">
              <a:cs typeface="Arial"/>
            </a:endParaRPr>
          </a:p>
          <a:p>
            <a:pPr marL="179705" indent="-179705"/>
            <a:r>
              <a:rPr lang="nl-NL" err="1"/>
              <a:t>WorldCat</a:t>
            </a:r>
            <a:r>
              <a:rPr lang="nl-NL"/>
              <a:t> verzendlocatie</a:t>
            </a:r>
            <a:endParaRPr lang="nl-NL">
              <a:cs typeface="Arial"/>
            </a:endParaRPr>
          </a:p>
          <a:p>
            <a:pPr marL="179705" indent="-179705"/>
            <a:r>
              <a:rPr lang="nl-NL"/>
              <a:t>Tarief </a:t>
            </a:r>
            <a:r>
              <a:rPr lang="nl-NL" err="1"/>
              <a:t>WorldCat</a:t>
            </a:r>
            <a:endParaRPr lang="nl-NL">
              <a:cs typeface="Arial"/>
            </a:endParaRPr>
          </a:p>
          <a:p>
            <a:pPr marL="179705" indent="-179705"/>
            <a:endParaRPr lang="nl-NL">
              <a:cs typeface="Arial"/>
            </a:endParaRPr>
          </a:p>
          <a:p>
            <a:pPr marL="0" indent="0">
              <a:buNone/>
            </a:pPr>
            <a:r>
              <a:rPr lang="nl-NL">
                <a:cs typeface="Arial"/>
              </a:rPr>
              <a:t>Op basis van deze gegevens ziet de gebruiker of zijn bibliotheek meedoet aan </a:t>
            </a:r>
            <a:r>
              <a:rPr lang="nl-NL" err="1">
                <a:cs typeface="Arial"/>
              </a:rPr>
              <a:t>WorldCat</a:t>
            </a:r>
            <a:r>
              <a:rPr lang="nl-NL">
                <a:cs typeface="Arial"/>
              </a:rPr>
              <a:t>, wat de kosten zijn en waar de aangevraagde titels kunnen worden afgehaald.</a:t>
            </a:r>
          </a:p>
          <a:p>
            <a:pPr marL="179705" indent="-179705"/>
            <a:endParaRPr lang="nl-NL">
              <a:cs typeface="Arial"/>
            </a:endParaRPr>
          </a:p>
        </p:txBody>
      </p:sp>
      <p:pic>
        <p:nvPicPr>
          <p:cNvPr id="6" name="Afbeelding 5" descr="Afbeelding met tekst, Lettertype, schermopname&#10;&#10;Automatisch gegenereerde beschrijving">
            <a:extLst>
              <a:ext uri="{FF2B5EF4-FFF2-40B4-BE49-F238E27FC236}">
                <a16:creationId xmlns:a16="http://schemas.microsoft.com/office/drawing/2014/main" id="{23D7866F-F784-70BF-98E7-853E0B9F0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9780" y="1192608"/>
            <a:ext cx="7735980" cy="2236392"/>
          </a:xfrm>
          <a:prstGeom prst="rect">
            <a:avLst/>
          </a:prstGeom>
        </p:spPr>
      </p:pic>
    </p:spTree>
    <p:extLst>
      <p:ext uri="{BB962C8B-B14F-4D97-AF65-F5344CB8AC3E}">
        <p14:creationId xmlns:p14="http://schemas.microsoft.com/office/powerpoint/2010/main" val="3452678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61EE13-2DC3-0C9F-ECAD-068D39DE177B}"/>
              </a:ext>
            </a:extLst>
          </p:cNvPr>
          <p:cNvSpPr>
            <a:spLocks noGrp="1"/>
          </p:cNvSpPr>
          <p:nvPr>
            <p:ph type="title"/>
          </p:nvPr>
        </p:nvSpPr>
        <p:spPr>
          <a:xfrm>
            <a:off x="947738" y="898525"/>
            <a:ext cx="10296525" cy="492443"/>
          </a:xfrm>
        </p:spPr>
        <p:txBody>
          <a:bodyPr>
            <a:normAutofit/>
          </a:bodyPr>
          <a:lstStyle/>
          <a:p>
            <a:pPr lvl="3"/>
            <a:r>
              <a:rPr lang="nl-NL" sz="3200" b="1">
                <a:latin typeface="+mj-lt"/>
              </a:rPr>
              <a:t>IBL-V (backend)</a:t>
            </a:r>
            <a:endParaRPr lang="nl-NL" b="1"/>
          </a:p>
        </p:txBody>
      </p:sp>
      <p:sp>
        <p:nvSpPr>
          <p:cNvPr id="4" name="Tijdelijke aanduiding voor dianummer 3">
            <a:extLst>
              <a:ext uri="{FF2B5EF4-FFF2-40B4-BE49-F238E27FC236}">
                <a16:creationId xmlns:a16="http://schemas.microsoft.com/office/drawing/2014/main" id="{BA9808A4-CD59-C5FB-5490-9610291890D5}"/>
              </a:ext>
            </a:extLst>
          </p:cNvPr>
          <p:cNvSpPr>
            <a:spLocks noGrp="1"/>
          </p:cNvSpPr>
          <p:nvPr>
            <p:ph type="sldNum" sz="quarter" idx="10"/>
          </p:nvPr>
        </p:nvSpPr>
        <p:spPr/>
        <p:txBody>
          <a:bodyPr/>
          <a:lstStyle/>
          <a:p>
            <a:fld id="{940AF558-241C-4E89-BD38-35133032102F}" type="slidenum">
              <a:rPr lang="nl-NL" smtClean="0"/>
              <a:pPr/>
              <a:t>18</a:t>
            </a:fld>
            <a:endParaRPr lang="nl-NL"/>
          </a:p>
        </p:txBody>
      </p:sp>
      <p:sp>
        <p:nvSpPr>
          <p:cNvPr id="5" name="Tijdelijke aanduiding voor inhoud 4">
            <a:extLst>
              <a:ext uri="{FF2B5EF4-FFF2-40B4-BE49-F238E27FC236}">
                <a16:creationId xmlns:a16="http://schemas.microsoft.com/office/drawing/2014/main" id="{1E71631E-05AC-7514-F447-E5F64E99D2E8}"/>
              </a:ext>
            </a:extLst>
          </p:cNvPr>
          <p:cNvSpPr>
            <a:spLocks noGrp="1"/>
          </p:cNvSpPr>
          <p:nvPr>
            <p:ph idx="1"/>
          </p:nvPr>
        </p:nvSpPr>
        <p:spPr>
          <a:xfrm>
            <a:off x="804864" y="1712582"/>
            <a:ext cx="4756838" cy="4043175"/>
          </a:xfrm>
        </p:spPr>
        <p:txBody>
          <a:bodyPr>
            <a:normAutofit/>
          </a:bodyPr>
          <a:lstStyle/>
          <a:p>
            <a:pPr marL="179705" indent="-179705"/>
            <a:r>
              <a:rPr lang="nl-NL"/>
              <a:t>ISIL-code</a:t>
            </a:r>
          </a:p>
          <a:p>
            <a:pPr marL="179705" indent="-179705"/>
            <a:r>
              <a:rPr lang="nl-NL"/>
              <a:t>Publieksnaam</a:t>
            </a:r>
            <a:endParaRPr lang="nl-NL">
              <a:cs typeface="Arial"/>
            </a:endParaRPr>
          </a:p>
          <a:p>
            <a:pPr marL="179705" indent="-179705"/>
            <a:r>
              <a:rPr lang="nl-NL"/>
              <a:t>Contactgegevens</a:t>
            </a:r>
            <a:endParaRPr lang="nl-NL">
              <a:cs typeface="Arial"/>
            </a:endParaRPr>
          </a:p>
          <a:p>
            <a:pPr marL="179705" indent="-179705"/>
            <a:endParaRPr lang="nl-NL">
              <a:cs typeface="Arial"/>
            </a:endParaRPr>
          </a:p>
          <a:p>
            <a:pPr marL="0" indent="0">
              <a:buNone/>
            </a:pPr>
            <a:endParaRPr lang="nl-NL">
              <a:cs typeface="Arial"/>
            </a:endParaRPr>
          </a:p>
          <a:p>
            <a:pPr marL="0" indent="0">
              <a:buNone/>
            </a:pPr>
            <a:r>
              <a:rPr lang="nl-NL">
                <a:cs typeface="Arial"/>
              </a:rPr>
              <a:t>Op basis van deze gegevens worden IBL-aanvragen in behandeling genomen en indien gehonoreerd naar de juiste bibliotheek verstuurd.</a:t>
            </a:r>
            <a:endParaRPr lang="nl-NL"/>
          </a:p>
        </p:txBody>
      </p:sp>
      <p:pic>
        <p:nvPicPr>
          <p:cNvPr id="6" name="Afbeelding 5" descr="Afbeelding met schermopname, tekst, software, lijn&#10;&#10;Automatisch gegenereerde beschrijving">
            <a:extLst>
              <a:ext uri="{FF2B5EF4-FFF2-40B4-BE49-F238E27FC236}">
                <a16:creationId xmlns:a16="http://schemas.microsoft.com/office/drawing/2014/main" id="{20E90EEC-F4FE-FE69-4D09-E23DA9456D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1006" y="1434171"/>
            <a:ext cx="8160589" cy="1733261"/>
          </a:xfrm>
          <a:prstGeom prst="rect">
            <a:avLst/>
          </a:prstGeom>
        </p:spPr>
      </p:pic>
    </p:spTree>
    <p:extLst>
      <p:ext uri="{BB962C8B-B14F-4D97-AF65-F5344CB8AC3E}">
        <p14:creationId xmlns:p14="http://schemas.microsoft.com/office/powerpoint/2010/main" val="1666640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61EE13-2DC3-0C9F-ECAD-068D39DE177B}"/>
              </a:ext>
            </a:extLst>
          </p:cNvPr>
          <p:cNvSpPr>
            <a:spLocks noGrp="1"/>
          </p:cNvSpPr>
          <p:nvPr>
            <p:ph type="title"/>
          </p:nvPr>
        </p:nvSpPr>
        <p:spPr>
          <a:xfrm>
            <a:off x="947738" y="898525"/>
            <a:ext cx="10296525" cy="492443"/>
          </a:xfrm>
        </p:spPr>
        <p:txBody>
          <a:bodyPr>
            <a:normAutofit/>
          </a:bodyPr>
          <a:lstStyle/>
          <a:p>
            <a:pPr lvl="3"/>
            <a:r>
              <a:rPr lang="nl-NL" sz="3200" b="1" err="1">
                <a:latin typeface="+mj-lt"/>
              </a:rPr>
              <a:t>EZproxy</a:t>
            </a:r>
            <a:endParaRPr lang="nl-NL" b="1"/>
          </a:p>
        </p:txBody>
      </p:sp>
      <p:sp>
        <p:nvSpPr>
          <p:cNvPr id="4" name="Tijdelijke aanduiding voor dianummer 3">
            <a:extLst>
              <a:ext uri="{FF2B5EF4-FFF2-40B4-BE49-F238E27FC236}">
                <a16:creationId xmlns:a16="http://schemas.microsoft.com/office/drawing/2014/main" id="{BA9808A4-CD59-C5FB-5490-9610291890D5}"/>
              </a:ext>
            </a:extLst>
          </p:cNvPr>
          <p:cNvSpPr>
            <a:spLocks noGrp="1"/>
          </p:cNvSpPr>
          <p:nvPr>
            <p:ph type="sldNum" sz="quarter" idx="10"/>
          </p:nvPr>
        </p:nvSpPr>
        <p:spPr/>
        <p:txBody>
          <a:bodyPr/>
          <a:lstStyle/>
          <a:p>
            <a:fld id="{940AF558-241C-4E89-BD38-35133032102F}" type="slidenum">
              <a:rPr lang="nl-NL" smtClean="0"/>
              <a:pPr/>
              <a:t>19</a:t>
            </a:fld>
            <a:endParaRPr lang="nl-NL"/>
          </a:p>
        </p:txBody>
      </p:sp>
      <p:sp>
        <p:nvSpPr>
          <p:cNvPr id="5" name="Tijdelijke aanduiding voor inhoud 4">
            <a:extLst>
              <a:ext uri="{FF2B5EF4-FFF2-40B4-BE49-F238E27FC236}">
                <a16:creationId xmlns:a16="http://schemas.microsoft.com/office/drawing/2014/main" id="{1E71631E-05AC-7514-F447-E5F64E99D2E8}"/>
              </a:ext>
            </a:extLst>
          </p:cNvPr>
          <p:cNvSpPr>
            <a:spLocks noGrp="1"/>
          </p:cNvSpPr>
          <p:nvPr>
            <p:ph idx="1"/>
          </p:nvPr>
        </p:nvSpPr>
        <p:spPr>
          <a:xfrm>
            <a:off x="947739" y="1712582"/>
            <a:ext cx="3032813" cy="2928750"/>
          </a:xfrm>
        </p:spPr>
        <p:txBody>
          <a:bodyPr>
            <a:normAutofit/>
          </a:bodyPr>
          <a:lstStyle/>
          <a:p>
            <a:pPr marL="179705" indent="-179705"/>
            <a:r>
              <a:rPr lang="nl-NL"/>
              <a:t>ISIL-code</a:t>
            </a:r>
          </a:p>
          <a:p>
            <a:pPr marL="179705" indent="-179705"/>
            <a:r>
              <a:rPr lang="nl-NL"/>
              <a:t>IP-adressen</a:t>
            </a:r>
          </a:p>
          <a:p>
            <a:pPr marL="179705" indent="-179705"/>
            <a:endParaRPr lang="nl-NL">
              <a:cs typeface="Arial"/>
            </a:endParaRPr>
          </a:p>
          <a:p>
            <a:pPr marL="0" indent="0">
              <a:buNone/>
            </a:pPr>
            <a:r>
              <a:rPr lang="nl-NL">
                <a:cs typeface="Arial"/>
              </a:rPr>
              <a:t>Op basis van deze gegevens kunnen gebruikers in de bibliotheek online databanken raadplegen zonder in te loggen.</a:t>
            </a:r>
          </a:p>
        </p:txBody>
      </p:sp>
      <p:pic>
        <p:nvPicPr>
          <p:cNvPr id="9" name="Afbeelding 8">
            <a:extLst>
              <a:ext uri="{FF2B5EF4-FFF2-40B4-BE49-F238E27FC236}">
                <a16:creationId xmlns:a16="http://schemas.microsoft.com/office/drawing/2014/main" id="{27B467AA-0AA8-00DC-9ACE-CF210DD9021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296430" y="1717170"/>
            <a:ext cx="7518705" cy="3341646"/>
          </a:xfrm>
          <a:prstGeom prst="rect">
            <a:avLst/>
          </a:prstGeom>
        </p:spPr>
      </p:pic>
    </p:spTree>
    <p:extLst>
      <p:ext uri="{BB962C8B-B14F-4D97-AF65-F5344CB8AC3E}">
        <p14:creationId xmlns:p14="http://schemas.microsoft.com/office/powerpoint/2010/main" val="958372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673AF5F-BAC8-0DF0-9298-CC530306EFBA}"/>
              </a:ext>
            </a:extLst>
          </p:cNvPr>
          <p:cNvSpPr>
            <a:spLocks noGrp="1"/>
          </p:cNvSpPr>
          <p:nvPr>
            <p:ph type="body" sz="quarter" idx="14"/>
          </p:nvPr>
        </p:nvSpPr>
        <p:spPr/>
        <p:txBody>
          <a:bodyPr/>
          <a:lstStyle/>
          <a:p>
            <a:pPr marL="0" indent="0">
              <a:buNone/>
            </a:pPr>
            <a:r>
              <a:rPr lang="en-GB"/>
              <a:t>Inhoudsopgave</a:t>
            </a:r>
            <a:endParaRPr lang="nl-NL"/>
          </a:p>
        </p:txBody>
      </p:sp>
      <p:sp>
        <p:nvSpPr>
          <p:cNvPr id="3" name="Tijdelijke aanduiding voor tekst 2">
            <a:extLst>
              <a:ext uri="{FF2B5EF4-FFF2-40B4-BE49-F238E27FC236}">
                <a16:creationId xmlns:a16="http://schemas.microsoft.com/office/drawing/2014/main" id="{50EFAD69-A94E-EA8A-61CE-3FD5F9B117CC}"/>
              </a:ext>
            </a:extLst>
          </p:cNvPr>
          <p:cNvSpPr>
            <a:spLocks noGrp="1"/>
          </p:cNvSpPr>
          <p:nvPr>
            <p:ph type="body" idx="13"/>
          </p:nvPr>
        </p:nvSpPr>
        <p:spPr>
          <a:xfrm>
            <a:off x="1134126" y="1605395"/>
            <a:ext cx="7905761" cy="3745584"/>
          </a:xfrm>
        </p:spPr>
        <p:txBody>
          <a:bodyPr/>
          <a:lstStyle/>
          <a:p>
            <a:pPr marL="179705" indent="-179705"/>
            <a:r>
              <a:rPr lang="nl-NL" sz="1600"/>
              <a:t>Introductie</a:t>
            </a:r>
            <a:endParaRPr lang="en-US" sz="1600"/>
          </a:p>
          <a:p>
            <a:pPr marL="179705" indent="-179705"/>
            <a:r>
              <a:rPr lang="nl-NL" sz="1600"/>
              <a:t>G!DS: een stukje voorgeschiedenis</a:t>
            </a:r>
            <a:endParaRPr lang="en-US" sz="1600"/>
          </a:p>
          <a:p>
            <a:pPr marL="179705" indent="-179705"/>
            <a:r>
              <a:rPr lang="nl-NL" sz="1600"/>
              <a:t>Wijzer</a:t>
            </a:r>
            <a:endParaRPr lang="en-US" sz="1600"/>
          </a:p>
          <a:p>
            <a:pPr marL="360045" lvl="1" indent="-179705"/>
            <a:r>
              <a:rPr lang="nl-NL" sz="1600"/>
              <a:t>Waarom Wijzer</a:t>
            </a:r>
            <a:endParaRPr lang="en-US" sz="1600">
              <a:cs typeface="Arial"/>
            </a:endParaRPr>
          </a:p>
          <a:p>
            <a:pPr marL="360045" lvl="1" indent="-179705"/>
            <a:r>
              <a:rPr lang="nl-NL" sz="1600"/>
              <a:t>Lokale voordelen</a:t>
            </a:r>
            <a:endParaRPr lang="en-US" sz="1600">
              <a:cs typeface="Arial"/>
            </a:endParaRPr>
          </a:p>
          <a:p>
            <a:pPr marL="360045" lvl="1" indent="-179705"/>
            <a:r>
              <a:rPr lang="nl-NL" sz="1600"/>
              <a:t>Landelijke voordelen</a:t>
            </a:r>
            <a:endParaRPr lang="en-US" sz="1600">
              <a:cs typeface="Arial"/>
            </a:endParaRPr>
          </a:p>
          <a:p>
            <a:pPr marL="360045" lvl="1" indent="-179705"/>
            <a:r>
              <a:rPr lang="nl-NL" sz="1600"/>
              <a:t>Voordelen voor de burger</a:t>
            </a:r>
            <a:endParaRPr lang="en-US" sz="1600">
              <a:cs typeface="Arial"/>
            </a:endParaRPr>
          </a:p>
          <a:p>
            <a:pPr marL="179705" indent="-179705"/>
            <a:r>
              <a:rPr lang="nl-NL" sz="1600"/>
              <a:t>Data Wijzer</a:t>
            </a:r>
            <a:endParaRPr lang="en-US" sz="1600"/>
          </a:p>
          <a:p>
            <a:pPr marL="360045" lvl="1" indent="-179705"/>
            <a:r>
              <a:rPr lang="nl-NL" sz="1600"/>
              <a:t>Verplichte data</a:t>
            </a:r>
            <a:endParaRPr lang="en-US" sz="1600">
              <a:cs typeface="Arial"/>
            </a:endParaRPr>
          </a:p>
          <a:p>
            <a:pPr marL="179705" indent="-179705"/>
            <a:r>
              <a:rPr lang="nl-NL" sz="1600"/>
              <a:t>Overzicht gebruik Wijzer</a:t>
            </a:r>
            <a:endParaRPr lang="en-US" sz="1600"/>
          </a:p>
          <a:p>
            <a:pPr marL="179705" indent="-179705"/>
            <a:endParaRPr lang="nl-NL"/>
          </a:p>
          <a:p>
            <a:pPr marL="179705" indent="-179705"/>
            <a:endParaRPr lang="nl-NL"/>
          </a:p>
          <a:p>
            <a:pPr marL="179705" indent="-179705"/>
            <a:endParaRPr lang="nl-NL"/>
          </a:p>
        </p:txBody>
      </p:sp>
      <p:sp>
        <p:nvSpPr>
          <p:cNvPr id="5" name="Tijdelijke aanduiding voor tekst 4">
            <a:extLst>
              <a:ext uri="{FF2B5EF4-FFF2-40B4-BE49-F238E27FC236}">
                <a16:creationId xmlns:a16="http://schemas.microsoft.com/office/drawing/2014/main" id="{41D189AA-D347-C735-E543-D3A9C62EFF31}"/>
              </a:ext>
            </a:extLst>
          </p:cNvPr>
          <p:cNvSpPr>
            <a:spLocks noGrp="1"/>
          </p:cNvSpPr>
          <p:nvPr>
            <p:ph type="body" sz="quarter" idx="15"/>
          </p:nvPr>
        </p:nvSpPr>
        <p:spPr/>
        <p:txBody>
          <a:bodyPr/>
          <a:lstStyle/>
          <a:p>
            <a:endParaRPr lang="nl-NL"/>
          </a:p>
        </p:txBody>
      </p:sp>
    </p:spTree>
    <p:extLst>
      <p:ext uri="{BB962C8B-B14F-4D97-AF65-F5344CB8AC3E}">
        <p14:creationId xmlns:p14="http://schemas.microsoft.com/office/powerpoint/2010/main" val="315745359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61EE13-2DC3-0C9F-ECAD-068D39DE177B}"/>
              </a:ext>
            </a:extLst>
          </p:cNvPr>
          <p:cNvSpPr>
            <a:spLocks noGrp="1"/>
          </p:cNvSpPr>
          <p:nvPr>
            <p:ph type="title"/>
          </p:nvPr>
        </p:nvSpPr>
        <p:spPr>
          <a:xfrm>
            <a:off x="947738" y="898525"/>
            <a:ext cx="10296525" cy="492443"/>
          </a:xfrm>
        </p:spPr>
        <p:txBody>
          <a:bodyPr>
            <a:normAutofit/>
          </a:bodyPr>
          <a:lstStyle/>
          <a:p>
            <a:pPr lvl="3"/>
            <a:r>
              <a:rPr lang="nl-NL" sz="3200" b="1">
                <a:latin typeface="+mj-lt"/>
              </a:rPr>
              <a:t>Datatheek</a:t>
            </a:r>
            <a:endParaRPr lang="nl-NL" b="1"/>
          </a:p>
        </p:txBody>
      </p:sp>
      <p:sp>
        <p:nvSpPr>
          <p:cNvPr id="4" name="Tijdelijke aanduiding voor dianummer 3">
            <a:extLst>
              <a:ext uri="{FF2B5EF4-FFF2-40B4-BE49-F238E27FC236}">
                <a16:creationId xmlns:a16="http://schemas.microsoft.com/office/drawing/2014/main" id="{BA9808A4-CD59-C5FB-5490-9610291890D5}"/>
              </a:ext>
            </a:extLst>
          </p:cNvPr>
          <p:cNvSpPr>
            <a:spLocks noGrp="1"/>
          </p:cNvSpPr>
          <p:nvPr>
            <p:ph type="sldNum" sz="quarter" idx="10"/>
          </p:nvPr>
        </p:nvSpPr>
        <p:spPr/>
        <p:txBody>
          <a:bodyPr/>
          <a:lstStyle/>
          <a:p>
            <a:fld id="{940AF558-241C-4E89-BD38-35133032102F}" type="slidenum">
              <a:rPr lang="nl-NL" smtClean="0"/>
              <a:pPr/>
              <a:t>20</a:t>
            </a:fld>
            <a:endParaRPr lang="nl-NL"/>
          </a:p>
        </p:txBody>
      </p:sp>
      <p:sp>
        <p:nvSpPr>
          <p:cNvPr id="5" name="Tijdelijke aanduiding voor inhoud 4">
            <a:extLst>
              <a:ext uri="{FF2B5EF4-FFF2-40B4-BE49-F238E27FC236}">
                <a16:creationId xmlns:a16="http://schemas.microsoft.com/office/drawing/2014/main" id="{1E71631E-05AC-7514-F447-E5F64E99D2E8}"/>
              </a:ext>
            </a:extLst>
          </p:cNvPr>
          <p:cNvSpPr>
            <a:spLocks noGrp="1"/>
          </p:cNvSpPr>
          <p:nvPr>
            <p:ph idx="1"/>
          </p:nvPr>
        </p:nvSpPr>
        <p:spPr>
          <a:xfrm>
            <a:off x="947739" y="1686407"/>
            <a:ext cx="8041523" cy="3761220"/>
          </a:xfrm>
        </p:spPr>
        <p:txBody>
          <a:bodyPr>
            <a:normAutofit/>
          </a:bodyPr>
          <a:lstStyle/>
          <a:p>
            <a:pPr marL="179705" indent="-179705"/>
            <a:r>
              <a:rPr lang="nl-NL"/>
              <a:t>ISIL-code</a:t>
            </a:r>
          </a:p>
          <a:p>
            <a:pPr marL="179705" indent="-179705"/>
            <a:r>
              <a:rPr lang="nl-NL"/>
              <a:t>Veel bibliotheekgegevens</a:t>
            </a:r>
            <a:endParaRPr lang="nl-NL">
              <a:cs typeface="Arial"/>
            </a:endParaRPr>
          </a:p>
          <a:p>
            <a:pPr marL="179705" indent="-179705"/>
            <a:r>
              <a:rPr lang="nl-NL"/>
              <a:t>Doorgifte aan Bibliotheekmonitor</a:t>
            </a:r>
            <a:endParaRPr lang="nl-NL">
              <a:cs typeface="Arial"/>
            </a:endParaRPr>
          </a:p>
          <a:p>
            <a:pPr marL="179705" indent="-179705"/>
            <a:r>
              <a:rPr lang="nl-NL"/>
              <a:t>Doorgifte aan WSOB-gegevenslevering</a:t>
            </a:r>
            <a:endParaRPr lang="nl-NL">
              <a:cs typeface="Arial"/>
            </a:endParaRPr>
          </a:p>
          <a:p>
            <a:pPr marL="179705" indent="-179705"/>
            <a:endParaRPr lang="nl-NL">
              <a:cs typeface="Arial"/>
            </a:endParaRPr>
          </a:p>
          <a:p>
            <a:pPr marL="0" indent="0">
              <a:buNone/>
            </a:pPr>
            <a:r>
              <a:rPr lang="nl-NL"/>
              <a:t>Op basis van deze gegevens bouwt Datatheek een historie op van de bibliotheken. Datatheek is de verbinding </a:t>
            </a:r>
            <a:r>
              <a:rPr lang="nl-NL" err="1"/>
              <a:t>tussenWijzer</a:t>
            </a:r>
            <a:r>
              <a:rPr lang="nl-NL"/>
              <a:t> en WSOB-gegevens levering en Bibliotheekmonitor.</a:t>
            </a:r>
            <a:endParaRPr lang="nl-NL">
              <a:cs typeface="Arial"/>
            </a:endParaRPr>
          </a:p>
        </p:txBody>
      </p:sp>
    </p:spTree>
    <p:extLst>
      <p:ext uri="{BB962C8B-B14F-4D97-AF65-F5344CB8AC3E}">
        <p14:creationId xmlns:p14="http://schemas.microsoft.com/office/powerpoint/2010/main" val="2780607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61EE13-2DC3-0C9F-ECAD-068D39DE177B}"/>
              </a:ext>
            </a:extLst>
          </p:cNvPr>
          <p:cNvSpPr>
            <a:spLocks noGrp="1"/>
          </p:cNvSpPr>
          <p:nvPr>
            <p:ph type="title"/>
          </p:nvPr>
        </p:nvSpPr>
        <p:spPr>
          <a:xfrm>
            <a:off x="947738" y="898525"/>
            <a:ext cx="10296525" cy="447558"/>
          </a:xfrm>
        </p:spPr>
        <p:txBody>
          <a:bodyPr>
            <a:normAutofit/>
          </a:bodyPr>
          <a:lstStyle/>
          <a:p>
            <a:r>
              <a:rPr lang="en-US" sz="3200"/>
              <a:t>WSOB-</a:t>
            </a:r>
            <a:r>
              <a:rPr lang="en-US" sz="3200" err="1"/>
              <a:t>gegevenslevering</a:t>
            </a:r>
            <a:endParaRPr lang="nl-NL" sz="3200"/>
          </a:p>
        </p:txBody>
      </p:sp>
      <p:sp>
        <p:nvSpPr>
          <p:cNvPr id="4" name="Tijdelijke aanduiding voor dianummer 3">
            <a:extLst>
              <a:ext uri="{FF2B5EF4-FFF2-40B4-BE49-F238E27FC236}">
                <a16:creationId xmlns:a16="http://schemas.microsoft.com/office/drawing/2014/main" id="{BA9808A4-CD59-C5FB-5490-9610291890D5}"/>
              </a:ext>
            </a:extLst>
          </p:cNvPr>
          <p:cNvSpPr>
            <a:spLocks noGrp="1"/>
          </p:cNvSpPr>
          <p:nvPr>
            <p:ph type="sldNum" sz="quarter" idx="10"/>
          </p:nvPr>
        </p:nvSpPr>
        <p:spPr/>
        <p:txBody>
          <a:bodyPr/>
          <a:lstStyle/>
          <a:p>
            <a:fld id="{940AF558-241C-4E89-BD38-35133032102F}" type="slidenum">
              <a:rPr lang="nl-NL" smtClean="0"/>
              <a:pPr/>
              <a:t>21</a:t>
            </a:fld>
            <a:endParaRPr lang="nl-NL"/>
          </a:p>
        </p:txBody>
      </p:sp>
      <p:sp>
        <p:nvSpPr>
          <p:cNvPr id="7" name="Tekstvak 6">
            <a:extLst>
              <a:ext uri="{FF2B5EF4-FFF2-40B4-BE49-F238E27FC236}">
                <a16:creationId xmlns:a16="http://schemas.microsoft.com/office/drawing/2014/main" id="{ABC1736A-36B0-EDA8-6B80-916D1F029F2A}"/>
              </a:ext>
            </a:extLst>
          </p:cNvPr>
          <p:cNvSpPr txBox="1"/>
          <p:nvPr/>
        </p:nvSpPr>
        <p:spPr>
          <a:xfrm flipH="1">
            <a:off x="947737" y="1628507"/>
            <a:ext cx="7580442" cy="4154984"/>
          </a:xfrm>
          <a:prstGeom prst="rect">
            <a:avLst/>
          </a:prstGeom>
          <a:noFill/>
        </p:spPr>
        <p:txBody>
          <a:bodyPr wrap="square" lIns="0" tIns="0" rIns="0" bIns="0" rtlCol="0">
            <a:spAutoFit/>
          </a:bodyPr>
          <a:lstStyle/>
          <a:p>
            <a:pPr marL="171450" indent="-171450" algn="l">
              <a:buFont typeface="Arial" panose="020B0604020202020204" pitchFamily="34" charset="0"/>
              <a:buChar char="•"/>
            </a:pPr>
            <a:r>
              <a:rPr lang="nl-NL"/>
              <a:t>Toegankelijkheid</a:t>
            </a:r>
          </a:p>
          <a:p>
            <a:pPr marL="171450" indent="-171450" algn="l">
              <a:buFont typeface="Arial" panose="020B0604020202020204" pitchFamily="34" charset="0"/>
              <a:buChar char="•"/>
            </a:pPr>
            <a:r>
              <a:rPr lang="nl-NL"/>
              <a:t>Soort bibliotheek</a:t>
            </a:r>
          </a:p>
          <a:p>
            <a:pPr marL="171450" indent="-171450" algn="l">
              <a:buFont typeface="Arial" panose="020B0604020202020204" pitchFamily="34" charset="0"/>
              <a:buChar char="•"/>
            </a:pPr>
            <a:r>
              <a:rPr lang="nl-NL"/>
              <a:t>Bibliotheekvoorzieningen</a:t>
            </a:r>
          </a:p>
          <a:p>
            <a:pPr marL="171450" indent="-171450" algn="l">
              <a:buFont typeface="Arial" panose="020B0604020202020204" pitchFamily="34" charset="0"/>
              <a:buChar char="•"/>
            </a:pPr>
            <a:r>
              <a:rPr lang="nl-NL"/>
              <a:t>Aantal uren open</a:t>
            </a:r>
          </a:p>
          <a:p>
            <a:pPr marL="171450" indent="-171450" algn="l">
              <a:buFont typeface="Arial" panose="020B0604020202020204" pitchFamily="34" charset="0"/>
              <a:buChar char="•"/>
            </a:pPr>
            <a:r>
              <a:rPr lang="nl-NL"/>
              <a:t>Aantal uren bemand</a:t>
            </a:r>
          </a:p>
          <a:p>
            <a:pPr marL="171450" indent="-171450" algn="l">
              <a:buFont typeface="Arial" panose="020B0604020202020204" pitchFamily="34" charset="0"/>
              <a:buChar char="•"/>
            </a:pPr>
            <a:r>
              <a:rPr lang="nl-NL"/>
              <a:t>Multifunctionele </a:t>
            </a:r>
            <a:r>
              <a:rPr lang="nl-NL" err="1"/>
              <a:t>accommodati</a:t>
            </a:r>
            <a:endParaRPr lang="nl-NL"/>
          </a:p>
          <a:p>
            <a:pPr marL="171450" indent="-171450" algn="l">
              <a:buFont typeface="Arial" panose="020B0604020202020204" pitchFamily="34" charset="0"/>
              <a:buChar char="•"/>
            </a:pPr>
            <a:r>
              <a:rPr lang="nl-NL"/>
              <a:t>Subsidiegemeente</a:t>
            </a:r>
          </a:p>
          <a:p>
            <a:pPr marL="171450" indent="-171450" algn="l">
              <a:buFont typeface="Arial" panose="020B0604020202020204" pitchFamily="34" charset="0"/>
              <a:buChar char="•"/>
            </a:pPr>
            <a:r>
              <a:rPr lang="nl-NL"/>
              <a:t>Bibliotheekcollectie</a:t>
            </a:r>
          </a:p>
          <a:p>
            <a:pPr marL="171450" indent="-171450" algn="l">
              <a:buFont typeface="Arial" panose="020B0604020202020204" pitchFamily="34" charset="0"/>
              <a:buChar char="•"/>
            </a:pPr>
            <a:r>
              <a:rPr lang="nl-NL"/>
              <a:t>Faciliteiten</a:t>
            </a:r>
          </a:p>
          <a:p>
            <a:pPr marL="171450" indent="-171450" algn="l">
              <a:buFont typeface="Arial" panose="020B0604020202020204" pitchFamily="34" charset="0"/>
              <a:buChar char="•"/>
            </a:pPr>
            <a:r>
              <a:rPr lang="nl-NL"/>
              <a:t>Werk- en studieplekken</a:t>
            </a:r>
          </a:p>
          <a:p>
            <a:pPr marL="171450" indent="-171450" algn="l">
              <a:buFont typeface="Arial" panose="020B0604020202020204" pitchFamily="34" charset="0"/>
              <a:buChar char="•"/>
            </a:pPr>
            <a:r>
              <a:rPr lang="nl-NL"/>
              <a:t>Fysiek informatiepunt</a:t>
            </a:r>
          </a:p>
          <a:p>
            <a:pPr marL="171450" indent="-171450" algn="l">
              <a:buFont typeface="Arial" panose="020B0604020202020204" pitchFamily="34" charset="0"/>
              <a:buChar char="•"/>
            </a:pPr>
            <a:r>
              <a:rPr lang="nl-NL"/>
              <a:t>Activiteitenaanbod</a:t>
            </a:r>
          </a:p>
          <a:p>
            <a:pPr marL="171450" indent="-171450" algn="l">
              <a:buFont typeface="Arial" panose="020B0604020202020204" pitchFamily="34" charset="0"/>
              <a:buChar char="•"/>
            </a:pPr>
            <a:r>
              <a:rPr lang="nl-NL"/>
              <a:t>Wordt gevoed via Datawarehouse</a:t>
            </a:r>
          </a:p>
          <a:p>
            <a:pPr marL="171450" indent="-171450" algn="l">
              <a:buFont typeface="Arial" panose="020B0604020202020204" pitchFamily="34" charset="0"/>
              <a:buChar char="•"/>
            </a:pPr>
            <a:endParaRPr lang="nl-NL"/>
          </a:p>
          <a:p>
            <a:pPr algn="l"/>
            <a:r>
              <a:rPr lang="nl-NL"/>
              <a:t>Op basis van deze gegevens wordt een jaarlijkse rapportage opgesteld.</a:t>
            </a:r>
          </a:p>
        </p:txBody>
      </p:sp>
      <p:sp>
        <p:nvSpPr>
          <p:cNvPr id="5" name="Tijdelijke aanduiding voor inhoud 4">
            <a:extLst>
              <a:ext uri="{FF2B5EF4-FFF2-40B4-BE49-F238E27FC236}">
                <a16:creationId xmlns:a16="http://schemas.microsoft.com/office/drawing/2014/main" id="{B1C324D6-0DA0-3CEE-C167-B73BA7B7B5D5}"/>
              </a:ext>
            </a:extLst>
          </p:cNvPr>
          <p:cNvSpPr>
            <a:spLocks noGrp="1"/>
          </p:cNvSpPr>
          <p:nvPr>
            <p:ph idx="1"/>
          </p:nvPr>
        </p:nvSpPr>
        <p:spPr>
          <a:xfrm>
            <a:off x="10008070" y="315804"/>
            <a:ext cx="1673525" cy="2988655"/>
          </a:xfrm>
        </p:spPr>
        <p:txBody>
          <a:bodyPr/>
          <a:lstStyle/>
          <a:p>
            <a:endParaRPr lang="nl-NL"/>
          </a:p>
        </p:txBody>
      </p:sp>
    </p:spTree>
    <p:extLst>
      <p:ext uri="{BB962C8B-B14F-4D97-AF65-F5344CB8AC3E}">
        <p14:creationId xmlns:p14="http://schemas.microsoft.com/office/powerpoint/2010/main" val="585858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61EE13-2DC3-0C9F-ECAD-068D39DE177B}"/>
              </a:ext>
            </a:extLst>
          </p:cNvPr>
          <p:cNvSpPr>
            <a:spLocks noGrp="1"/>
          </p:cNvSpPr>
          <p:nvPr>
            <p:ph type="title"/>
          </p:nvPr>
        </p:nvSpPr>
        <p:spPr>
          <a:xfrm>
            <a:off x="947738" y="898525"/>
            <a:ext cx="10296525" cy="447558"/>
          </a:xfrm>
        </p:spPr>
        <p:txBody>
          <a:bodyPr>
            <a:normAutofit/>
          </a:bodyPr>
          <a:lstStyle/>
          <a:p>
            <a:r>
              <a:rPr lang="en-US" sz="3200"/>
              <a:t>Bibliotheekmonitor</a:t>
            </a:r>
            <a:endParaRPr lang="nl-NL" sz="3200"/>
          </a:p>
        </p:txBody>
      </p:sp>
      <p:sp>
        <p:nvSpPr>
          <p:cNvPr id="4" name="Tijdelijke aanduiding voor dianummer 3">
            <a:extLst>
              <a:ext uri="{FF2B5EF4-FFF2-40B4-BE49-F238E27FC236}">
                <a16:creationId xmlns:a16="http://schemas.microsoft.com/office/drawing/2014/main" id="{BA9808A4-CD59-C5FB-5490-9610291890D5}"/>
              </a:ext>
            </a:extLst>
          </p:cNvPr>
          <p:cNvSpPr>
            <a:spLocks noGrp="1"/>
          </p:cNvSpPr>
          <p:nvPr>
            <p:ph type="sldNum" sz="quarter" idx="10"/>
          </p:nvPr>
        </p:nvSpPr>
        <p:spPr/>
        <p:txBody>
          <a:bodyPr/>
          <a:lstStyle/>
          <a:p>
            <a:fld id="{940AF558-241C-4E89-BD38-35133032102F}" type="slidenum">
              <a:rPr lang="nl-NL" smtClean="0"/>
              <a:pPr/>
              <a:t>22</a:t>
            </a:fld>
            <a:endParaRPr lang="nl-NL"/>
          </a:p>
        </p:txBody>
      </p:sp>
      <p:pic>
        <p:nvPicPr>
          <p:cNvPr id="6" name="Tijdelijke aanduiding voor inhoud 5" descr="Afbeelding met tekst, schermopname, Webpagina, Website&#10;&#10;Automatisch gegenereerde beschrijving">
            <a:extLst>
              <a:ext uri="{FF2B5EF4-FFF2-40B4-BE49-F238E27FC236}">
                <a16:creationId xmlns:a16="http://schemas.microsoft.com/office/drawing/2014/main" id="{3639ED41-5491-078C-38C6-17E472F84D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69145" y="1346083"/>
            <a:ext cx="6286445" cy="4286966"/>
          </a:xfrm>
        </p:spPr>
      </p:pic>
      <p:sp>
        <p:nvSpPr>
          <p:cNvPr id="7" name="Tekstvak 6">
            <a:extLst>
              <a:ext uri="{FF2B5EF4-FFF2-40B4-BE49-F238E27FC236}">
                <a16:creationId xmlns:a16="http://schemas.microsoft.com/office/drawing/2014/main" id="{ABC1736A-36B0-EDA8-6B80-916D1F029F2A}"/>
              </a:ext>
            </a:extLst>
          </p:cNvPr>
          <p:cNvSpPr txBox="1"/>
          <p:nvPr/>
        </p:nvSpPr>
        <p:spPr>
          <a:xfrm flipH="1">
            <a:off x="947735" y="1621763"/>
            <a:ext cx="4521411" cy="1384995"/>
          </a:xfrm>
          <a:prstGeom prst="rect">
            <a:avLst/>
          </a:prstGeom>
          <a:noFill/>
        </p:spPr>
        <p:txBody>
          <a:bodyPr wrap="square" lIns="0" tIns="0" rIns="0" bIns="0" rtlCol="0">
            <a:spAutoFit/>
          </a:bodyPr>
          <a:lstStyle/>
          <a:p>
            <a:pPr marL="171450" indent="-171450" algn="l">
              <a:buFont typeface="Arial" panose="020B0604020202020204" pitchFamily="34" charset="0"/>
              <a:buChar char="•"/>
            </a:pPr>
            <a:r>
              <a:rPr lang="nl-NL"/>
              <a:t>Diverse velden met organisatiegegevens</a:t>
            </a:r>
          </a:p>
          <a:p>
            <a:pPr marL="171450" indent="-171450" algn="l">
              <a:buFont typeface="Arial" panose="020B0604020202020204" pitchFamily="34" charset="0"/>
              <a:buChar char="•"/>
            </a:pPr>
            <a:r>
              <a:rPr lang="nl-NL"/>
              <a:t>Worde vanuit Wijzer gevoed via Datatheek</a:t>
            </a:r>
          </a:p>
          <a:p>
            <a:pPr marL="171450" indent="-171450" algn="l">
              <a:buFont typeface="Arial" panose="020B0604020202020204" pitchFamily="34" charset="0"/>
              <a:buChar char="•"/>
            </a:pPr>
            <a:endParaRPr lang="nl-NL"/>
          </a:p>
          <a:p>
            <a:pPr algn="l"/>
            <a:r>
              <a:rPr lang="nl-NL"/>
              <a:t>Op basis van deze gegevens worden rapportages en overzichten gegenereerd.</a:t>
            </a:r>
          </a:p>
        </p:txBody>
      </p:sp>
    </p:spTree>
    <p:extLst>
      <p:ext uri="{BB962C8B-B14F-4D97-AF65-F5344CB8AC3E}">
        <p14:creationId xmlns:p14="http://schemas.microsoft.com/office/powerpoint/2010/main" val="3113019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61EE13-2DC3-0C9F-ECAD-068D39DE177B}"/>
              </a:ext>
            </a:extLst>
          </p:cNvPr>
          <p:cNvSpPr>
            <a:spLocks noGrp="1"/>
          </p:cNvSpPr>
          <p:nvPr>
            <p:ph type="title"/>
          </p:nvPr>
        </p:nvSpPr>
        <p:spPr>
          <a:xfrm>
            <a:off x="947738" y="898525"/>
            <a:ext cx="10296525" cy="447558"/>
          </a:xfrm>
        </p:spPr>
        <p:txBody>
          <a:bodyPr>
            <a:normAutofit/>
          </a:bodyPr>
          <a:lstStyle/>
          <a:p>
            <a:r>
              <a:rPr lang="en-US" sz="3200"/>
              <a:t>Bibliotheek.nl (OZP/AZB)</a:t>
            </a:r>
            <a:endParaRPr lang="nl-NL" sz="3200"/>
          </a:p>
        </p:txBody>
      </p:sp>
      <p:sp>
        <p:nvSpPr>
          <p:cNvPr id="4" name="Tijdelijke aanduiding voor dianummer 3">
            <a:extLst>
              <a:ext uri="{FF2B5EF4-FFF2-40B4-BE49-F238E27FC236}">
                <a16:creationId xmlns:a16="http://schemas.microsoft.com/office/drawing/2014/main" id="{BA9808A4-CD59-C5FB-5490-9610291890D5}"/>
              </a:ext>
            </a:extLst>
          </p:cNvPr>
          <p:cNvSpPr>
            <a:spLocks noGrp="1"/>
          </p:cNvSpPr>
          <p:nvPr>
            <p:ph type="sldNum" sz="quarter" idx="10"/>
          </p:nvPr>
        </p:nvSpPr>
        <p:spPr/>
        <p:txBody>
          <a:bodyPr/>
          <a:lstStyle/>
          <a:p>
            <a:fld id="{940AF558-241C-4E89-BD38-35133032102F}" type="slidenum">
              <a:rPr lang="nl-NL" smtClean="0"/>
              <a:pPr/>
              <a:t>23</a:t>
            </a:fld>
            <a:endParaRPr lang="nl-NL"/>
          </a:p>
        </p:txBody>
      </p:sp>
      <p:sp>
        <p:nvSpPr>
          <p:cNvPr id="5" name="Tijdelijke aanduiding voor inhoud 4">
            <a:extLst>
              <a:ext uri="{FF2B5EF4-FFF2-40B4-BE49-F238E27FC236}">
                <a16:creationId xmlns:a16="http://schemas.microsoft.com/office/drawing/2014/main" id="{3928BCB0-9AD3-1647-8997-2C47D1537B80}"/>
              </a:ext>
            </a:extLst>
          </p:cNvPr>
          <p:cNvSpPr>
            <a:spLocks noGrp="1"/>
          </p:cNvSpPr>
          <p:nvPr>
            <p:ph idx="1"/>
          </p:nvPr>
        </p:nvSpPr>
        <p:spPr>
          <a:xfrm>
            <a:off x="947738" y="1455227"/>
            <a:ext cx="3672965" cy="3043050"/>
          </a:xfrm>
        </p:spPr>
        <p:txBody>
          <a:bodyPr>
            <a:normAutofit/>
          </a:bodyPr>
          <a:lstStyle/>
          <a:p>
            <a:r>
              <a:rPr lang="nl-NL"/>
              <a:t>ISIL-code</a:t>
            </a:r>
          </a:p>
          <a:p>
            <a:r>
              <a:rPr lang="nl-NL"/>
              <a:t>Locatiecode ILS</a:t>
            </a:r>
          </a:p>
          <a:p>
            <a:pPr marL="179705" indent="-179705"/>
            <a:r>
              <a:rPr lang="nl-NL"/>
              <a:t>ILN-code</a:t>
            </a:r>
            <a:endParaRPr lang="nl-NL">
              <a:cs typeface="Arial"/>
            </a:endParaRPr>
          </a:p>
          <a:p>
            <a:pPr marL="179705" indent="-179705"/>
            <a:endParaRPr lang="nl-NL">
              <a:cs typeface="Arial"/>
            </a:endParaRPr>
          </a:p>
          <a:p>
            <a:pPr marL="0" indent="0">
              <a:buNone/>
            </a:pPr>
            <a:r>
              <a:rPr lang="nl-NL">
                <a:cs typeface="Arial"/>
              </a:rPr>
              <a:t>Op basis van deze gegevens wordt het bezit van de bibliotheken opgehaald en getoond op bibliotheek.nl.</a:t>
            </a:r>
          </a:p>
        </p:txBody>
      </p:sp>
      <p:pic>
        <p:nvPicPr>
          <p:cNvPr id="7" name="Afbeelding 6" descr="Afbeelding met tekst, kleding, schermopname, Menselijk gezicht&#10;&#10;Automatisch gegenereerde beschrijving">
            <a:extLst>
              <a:ext uri="{FF2B5EF4-FFF2-40B4-BE49-F238E27FC236}">
                <a16:creationId xmlns:a16="http://schemas.microsoft.com/office/drawing/2014/main" id="{3E416D3C-A701-5B9C-5459-EF73C76D3F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4736" y="1452711"/>
            <a:ext cx="5929786" cy="4630906"/>
          </a:xfrm>
          <a:prstGeom prst="rect">
            <a:avLst/>
          </a:prstGeom>
        </p:spPr>
      </p:pic>
    </p:spTree>
    <p:extLst>
      <p:ext uri="{BB962C8B-B14F-4D97-AF65-F5344CB8AC3E}">
        <p14:creationId xmlns:p14="http://schemas.microsoft.com/office/powerpoint/2010/main" val="3009475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61EE13-2DC3-0C9F-ECAD-068D39DE177B}"/>
              </a:ext>
            </a:extLst>
          </p:cNvPr>
          <p:cNvSpPr>
            <a:spLocks noGrp="1"/>
          </p:cNvSpPr>
          <p:nvPr>
            <p:ph type="title"/>
          </p:nvPr>
        </p:nvSpPr>
        <p:spPr>
          <a:xfrm>
            <a:off x="947738" y="898525"/>
            <a:ext cx="10296525" cy="447558"/>
          </a:xfrm>
        </p:spPr>
        <p:txBody>
          <a:bodyPr>
            <a:normAutofit/>
          </a:bodyPr>
          <a:lstStyle/>
          <a:p>
            <a:r>
              <a:rPr lang="en-US" sz="3200"/>
              <a:t>Hetinformatiepunt.nl</a:t>
            </a:r>
            <a:endParaRPr lang="nl-NL" sz="3200"/>
          </a:p>
        </p:txBody>
      </p:sp>
      <p:sp>
        <p:nvSpPr>
          <p:cNvPr id="4" name="Tijdelijke aanduiding voor dianummer 3">
            <a:extLst>
              <a:ext uri="{FF2B5EF4-FFF2-40B4-BE49-F238E27FC236}">
                <a16:creationId xmlns:a16="http://schemas.microsoft.com/office/drawing/2014/main" id="{BA9808A4-CD59-C5FB-5490-9610291890D5}"/>
              </a:ext>
            </a:extLst>
          </p:cNvPr>
          <p:cNvSpPr>
            <a:spLocks noGrp="1"/>
          </p:cNvSpPr>
          <p:nvPr>
            <p:ph type="sldNum" sz="quarter" idx="10"/>
          </p:nvPr>
        </p:nvSpPr>
        <p:spPr/>
        <p:txBody>
          <a:bodyPr/>
          <a:lstStyle/>
          <a:p>
            <a:fld id="{940AF558-241C-4E89-BD38-35133032102F}" type="slidenum">
              <a:rPr lang="nl-NL" smtClean="0"/>
              <a:pPr/>
              <a:t>24</a:t>
            </a:fld>
            <a:endParaRPr lang="nl-NL"/>
          </a:p>
        </p:txBody>
      </p:sp>
      <p:pic>
        <p:nvPicPr>
          <p:cNvPr id="11" name="Tijdelijke aanduiding voor inhoud 10">
            <a:hlinkClick r:id="rId2"/>
            <a:extLst>
              <a:ext uri="{FF2B5EF4-FFF2-40B4-BE49-F238E27FC236}">
                <a16:creationId xmlns:a16="http://schemas.microsoft.com/office/drawing/2014/main" id="{C116A4CF-F574-563A-19F1-46125F66D4A0}"/>
              </a:ext>
            </a:extLst>
          </p:cNvPr>
          <p:cNvPicPr>
            <a:picLocks noGrp="1" noChangeAspect="1"/>
          </p:cNvPicPr>
          <p:nvPr>
            <p:ph idx="1"/>
          </p:nvPr>
        </p:nvPicPr>
        <p:blipFill>
          <a:blip r:embed="rId3"/>
          <a:stretch>
            <a:fillRect/>
          </a:stretch>
        </p:blipFill>
        <p:spPr>
          <a:xfrm>
            <a:off x="4720538" y="1468410"/>
            <a:ext cx="6836179" cy="3825991"/>
          </a:xfrm>
          <a:prstGeom prst="rect">
            <a:avLst/>
          </a:prstGeom>
        </p:spPr>
      </p:pic>
      <p:sp>
        <p:nvSpPr>
          <p:cNvPr id="3" name="Tekstvak 2">
            <a:extLst>
              <a:ext uri="{FF2B5EF4-FFF2-40B4-BE49-F238E27FC236}">
                <a16:creationId xmlns:a16="http://schemas.microsoft.com/office/drawing/2014/main" id="{9EC3B170-AAA9-B94A-0FB2-34671901840D}"/>
              </a:ext>
            </a:extLst>
          </p:cNvPr>
          <p:cNvSpPr txBox="1"/>
          <p:nvPr/>
        </p:nvSpPr>
        <p:spPr>
          <a:xfrm>
            <a:off x="947738" y="1468617"/>
            <a:ext cx="3230107" cy="2769989"/>
          </a:xfrm>
          <a:prstGeom prst="rect">
            <a:avLst/>
          </a:prstGeom>
          <a:noFill/>
        </p:spPr>
        <p:txBody>
          <a:bodyPr wrap="square" lIns="0" tIns="0" rIns="0" bIns="0" rtlCol="0" anchor="t">
            <a:spAutoFit/>
          </a:bodyPr>
          <a:lstStyle/>
          <a:p>
            <a:pPr marL="285750" indent="-285750">
              <a:buFont typeface="Arial" panose="020B0604020202020204" pitchFamily="34" charset="0"/>
              <a:buChar char="•"/>
            </a:pPr>
            <a:r>
              <a:rPr lang="nl-NL"/>
              <a:t>Basisvaardigheden aanbod van  bibliotheken en andere organisaties</a:t>
            </a:r>
          </a:p>
          <a:p>
            <a:pPr marL="285750" indent="-285750" algn="l">
              <a:buFont typeface="Arial" panose="020B0604020202020204" pitchFamily="34" charset="0"/>
              <a:buChar char="•"/>
            </a:pPr>
            <a:r>
              <a:rPr lang="nl-NL"/>
              <a:t>Contactgegevens organisaties</a:t>
            </a:r>
          </a:p>
          <a:p>
            <a:pPr marL="285750" indent="-285750" algn="l">
              <a:buFont typeface="Arial" panose="020B0604020202020204" pitchFamily="34" charset="0"/>
              <a:buChar char="•"/>
            </a:pPr>
            <a:endParaRPr lang="nl-NL"/>
          </a:p>
          <a:p>
            <a:pPr algn="l"/>
            <a:r>
              <a:rPr lang="nl-NL"/>
              <a:t>Op basis van deze gegevens kan de gebruiker relevant aanbod vinden in zijn of haar gemeente.</a:t>
            </a:r>
            <a:endParaRPr lang="nl-NL">
              <a:cs typeface="Arial"/>
            </a:endParaRPr>
          </a:p>
        </p:txBody>
      </p:sp>
    </p:spTree>
    <p:extLst>
      <p:ext uri="{BB962C8B-B14F-4D97-AF65-F5344CB8AC3E}">
        <p14:creationId xmlns:p14="http://schemas.microsoft.com/office/powerpoint/2010/main" val="324673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61EE13-2DC3-0C9F-ECAD-068D39DE177B}"/>
              </a:ext>
            </a:extLst>
          </p:cNvPr>
          <p:cNvSpPr>
            <a:spLocks noGrp="1"/>
          </p:cNvSpPr>
          <p:nvPr>
            <p:ph type="title"/>
          </p:nvPr>
        </p:nvSpPr>
        <p:spPr>
          <a:xfrm>
            <a:off x="947738" y="898525"/>
            <a:ext cx="10296525" cy="447558"/>
          </a:xfrm>
        </p:spPr>
        <p:txBody>
          <a:bodyPr>
            <a:normAutofit/>
          </a:bodyPr>
          <a:lstStyle/>
          <a:p>
            <a:r>
              <a:rPr lang="en-US" sz="3200" err="1"/>
              <a:t>Belastingdienst</a:t>
            </a:r>
            <a:r>
              <a:rPr lang="en-US" sz="3200"/>
              <a:t> </a:t>
            </a:r>
            <a:r>
              <a:rPr lang="en-US" sz="3200" err="1"/>
              <a:t>pagina</a:t>
            </a:r>
            <a:endParaRPr lang="nl-NL" sz="3200" err="1"/>
          </a:p>
        </p:txBody>
      </p:sp>
      <p:sp>
        <p:nvSpPr>
          <p:cNvPr id="4" name="Tijdelijke aanduiding voor dianummer 3">
            <a:extLst>
              <a:ext uri="{FF2B5EF4-FFF2-40B4-BE49-F238E27FC236}">
                <a16:creationId xmlns:a16="http://schemas.microsoft.com/office/drawing/2014/main" id="{BA9808A4-CD59-C5FB-5490-9610291890D5}"/>
              </a:ext>
            </a:extLst>
          </p:cNvPr>
          <p:cNvSpPr>
            <a:spLocks noGrp="1"/>
          </p:cNvSpPr>
          <p:nvPr>
            <p:ph type="sldNum" sz="quarter" idx="10"/>
          </p:nvPr>
        </p:nvSpPr>
        <p:spPr/>
        <p:txBody>
          <a:bodyPr/>
          <a:lstStyle/>
          <a:p>
            <a:fld id="{940AF558-241C-4E89-BD38-35133032102F}" type="slidenum">
              <a:rPr lang="nl-NL" smtClean="0"/>
              <a:pPr/>
              <a:t>25</a:t>
            </a:fld>
            <a:endParaRPr lang="nl-NL"/>
          </a:p>
        </p:txBody>
      </p:sp>
      <p:pic>
        <p:nvPicPr>
          <p:cNvPr id="7" name="Tijdelijke aanduiding voor inhoud 6">
            <a:hlinkClick r:id="rId2"/>
            <a:extLst>
              <a:ext uri="{FF2B5EF4-FFF2-40B4-BE49-F238E27FC236}">
                <a16:creationId xmlns:a16="http://schemas.microsoft.com/office/drawing/2014/main" id="{36AC1C75-A814-4D0C-F95F-CBD81FA7FA1D}"/>
              </a:ext>
            </a:extLst>
          </p:cNvPr>
          <p:cNvPicPr>
            <a:picLocks noGrp="1" noChangeAspect="1"/>
          </p:cNvPicPr>
          <p:nvPr>
            <p:ph idx="1"/>
          </p:nvPr>
        </p:nvPicPr>
        <p:blipFill>
          <a:blip r:embed="rId3"/>
          <a:stretch>
            <a:fillRect/>
          </a:stretch>
        </p:blipFill>
        <p:spPr>
          <a:xfrm>
            <a:off x="4478665" y="1563111"/>
            <a:ext cx="7326832" cy="4066362"/>
          </a:xfrm>
        </p:spPr>
      </p:pic>
      <p:sp>
        <p:nvSpPr>
          <p:cNvPr id="3" name="Tekstvak 2">
            <a:extLst>
              <a:ext uri="{FF2B5EF4-FFF2-40B4-BE49-F238E27FC236}">
                <a16:creationId xmlns:a16="http://schemas.microsoft.com/office/drawing/2014/main" id="{7273BE9B-69DA-AE73-3514-944EAA07F670}"/>
              </a:ext>
            </a:extLst>
          </p:cNvPr>
          <p:cNvSpPr txBox="1"/>
          <p:nvPr/>
        </p:nvSpPr>
        <p:spPr>
          <a:xfrm>
            <a:off x="947738" y="1377258"/>
            <a:ext cx="3272448" cy="4431983"/>
          </a:xfrm>
          <a:prstGeom prst="rect">
            <a:avLst/>
          </a:prstGeom>
          <a:noFill/>
        </p:spPr>
        <p:txBody>
          <a:bodyPr wrap="square" lIns="0" tIns="0" rIns="0" bIns="0" rtlCol="0" anchor="t">
            <a:spAutoFit/>
          </a:bodyPr>
          <a:lstStyle/>
          <a:p>
            <a:pPr marL="285750" indent="-285750" algn="l">
              <a:buFont typeface="Arial" panose="020B0604020202020204" pitchFamily="34" charset="0"/>
              <a:buChar char="•"/>
            </a:pPr>
            <a:r>
              <a:rPr lang="nl-NL"/>
              <a:t>Belastingdienstaanbod van bibliotheken</a:t>
            </a:r>
          </a:p>
          <a:p>
            <a:pPr marL="285750" indent="-285750" algn="l">
              <a:buFont typeface="Arial" panose="020B0604020202020204" pitchFamily="34" charset="0"/>
              <a:buChar char="•"/>
            </a:pPr>
            <a:r>
              <a:rPr lang="nl-NL"/>
              <a:t>Contactgegevens van activiteit</a:t>
            </a:r>
          </a:p>
          <a:p>
            <a:pPr marL="285750" indent="-285750" algn="l">
              <a:buFont typeface="Arial" panose="020B0604020202020204" pitchFamily="34" charset="0"/>
              <a:buChar char="•"/>
            </a:pPr>
            <a:r>
              <a:rPr lang="nl-NL"/>
              <a:t>Enkele relevante faciliteiten</a:t>
            </a:r>
          </a:p>
          <a:p>
            <a:pPr marL="285750" indent="-285750" algn="l">
              <a:buFont typeface="Arial" panose="020B0604020202020204" pitchFamily="34" charset="0"/>
              <a:buChar char="•"/>
            </a:pPr>
            <a:endParaRPr lang="nl-NL"/>
          </a:p>
          <a:p>
            <a:r>
              <a:rPr lang="nl-NL"/>
              <a:t>Op basis van deze gegevens kan op deze pagina worden gezocht naar belastingdienstaanbod van de bibliotheek in een bepaalde plaats of regio. Deze pagina is ontwikkelt voor de medewerkers van de Belastingdienst en Dienst Toeslagen</a:t>
            </a:r>
            <a:endParaRPr lang="nl-NL">
              <a:cs typeface="Arial"/>
            </a:endParaRPr>
          </a:p>
        </p:txBody>
      </p:sp>
    </p:spTree>
    <p:extLst>
      <p:ext uri="{BB962C8B-B14F-4D97-AF65-F5344CB8AC3E}">
        <p14:creationId xmlns:p14="http://schemas.microsoft.com/office/powerpoint/2010/main" val="2103991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61EE13-2DC3-0C9F-ECAD-068D39DE177B}"/>
              </a:ext>
            </a:extLst>
          </p:cNvPr>
          <p:cNvSpPr>
            <a:spLocks noGrp="1"/>
          </p:cNvSpPr>
          <p:nvPr>
            <p:ph type="title"/>
          </p:nvPr>
        </p:nvSpPr>
        <p:spPr>
          <a:xfrm>
            <a:off x="947738" y="898525"/>
            <a:ext cx="10296525" cy="447558"/>
          </a:xfrm>
        </p:spPr>
        <p:txBody>
          <a:bodyPr>
            <a:normAutofit/>
          </a:bodyPr>
          <a:lstStyle/>
          <a:p>
            <a:r>
              <a:rPr lang="en-US" sz="3200"/>
              <a:t>IDO-</a:t>
            </a:r>
            <a:r>
              <a:rPr lang="en-US" sz="3200" err="1"/>
              <a:t>pagina</a:t>
            </a:r>
            <a:endParaRPr lang="nl-NL" sz="3200"/>
          </a:p>
        </p:txBody>
      </p:sp>
      <p:pic>
        <p:nvPicPr>
          <p:cNvPr id="13" name="Tijdelijke aanduiding voor inhoud 12">
            <a:extLst>
              <a:ext uri="{FF2B5EF4-FFF2-40B4-BE49-F238E27FC236}">
                <a16:creationId xmlns:a16="http://schemas.microsoft.com/office/drawing/2014/main" id="{A455D3F0-06F8-0B97-38D4-F44C44EF6D11}"/>
              </a:ext>
            </a:extLst>
          </p:cNvPr>
          <p:cNvPicPr>
            <a:picLocks noGrp="1" noChangeAspect="1"/>
          </p:cNvPicPr>
          <p:nvPr>
            <p:ph sz="quarter" idx="17"/>
          </p:nvPr>
        </p:nvPicPr>
        <p:blipFill>
          <a:blip r:embed="rId2">
            <a:extLst>
              <a:ext uri="{28A0092B-C50C-407E-A947-70E740481C1C}">
                <a14:useLocalDpi xmlns:a14="http://schemas.microsoft.com/office/drawing/2010/main" val="0"/>
              </a:ext>
            </a:extLst>
          </a:blip>
          <a:srcRect/>
          <a:stretch/>
        </p:blipFill>
        <p:spPr>
          <a:xfrm>
            <a:off x="6588473" y="367286"/>
            <a:ext cx="4967287" cy="3015784"/>
          </a:xfrm>
        </p:spPr>
      </p:pic>
      <p:sp>
        <p:nvSpPr>
          <p:cNvPr id="11" name="Tijdelijke aanduiding voor inhoud 10">
            <a:extLst>
              <a:ext uri="{FF2B5EF4-FFF2-40B4-BE49-F238E27FC236}">
                <a16:creationId xmlns:a16="http://schemas.microsoft.com/office/drawing/2014/main" id="{9234E2A2-427A-5E9F-9B8C-8BD262865F3E}"/>
              </a:ext>
            </a:extLst>
          </p:cNvPr>
          <p:cNvSpPr>
            <a:spLocks noGrp="1"/>
          </p:cNvSpPr>
          <p:nvPr>
            <p:ph sz="quarter" idx="18"/>
          </p:nvPr>
        </p:nvSpPr>
        <p:spPr>
          <a:xfrm>
            <a:off x="947738" y="1496114"/>
            <a:ext cx="4968000" cy="3888000"/>
          </a:xfrm>
        </p:spPr>
        <p:txBody>
          <a:bodyPr>
            <a:normAutofit/>
          </a:bodyPr>
          <a:lstStyle/>
          <a:p>
            <a:r>
              <a:rPr lang="nl-NL"/>
              <a:t>Informatiepunten Digitale Overheid</a:t>
            </a:r>
          </a:p>
          <a:p>
            <a:r>
              <a:rPr lang="nl-NL"/>
              <a:t>Aanbod Klik &amp; Tik</a:t>
            </a:r>
          </a:p>
          <a:p>
            <a:r>
              <a:rPr lang="nl-NL"/>
              <a:t>Aanbod </a:t>
            </a:r>
            <a:r>
              <a:rPr lang="nl-NL" err="1"/>
              <a:t>Digisterker</a:t>
            </a:r>
            <a:endParaRPr lang="nl-NL"/>
          </a:p>
          <a:p>
            <a:endParaRPr lang="nl-NL"/>
          </a:p>
          <a:p>
            <a:pPr marL="0" indent="0">
              <a:buNone/>
            </a:pPr>
            <a:r>
              <a:rPr lang="nl-NL"/>
              <a:t>Op basis van deze gegevens kan op deze pagina worden gezocht naar een Informatiepunt Digitale Overheid in een bepaalde plaats of regio.</a:t>
            </a:r>
          </a:p>
          <a:p>
            <a:pPr marL="0" indent="0">
              <a:buNone/>
            </a:pPr>
            <a:endParaRPr lang="nl-NL"/>
          </a:p>
          <a:p>
            <a:endParaRPr lang="nl-NL"/>
          </a:p>
        </p:txBody>
      </p:sp>
      <p:sp>
        <p:nvSpPr>
          <p:cNvPr id="4" name="Tijdelijke aanduiding voor dianummer 3">
            <a:extLst>
              <a:ext uri="{FF2B5EF4-FFF2-40B4-BE49-F238E27FC236}">
                <a16:creationId xmlns:a16="http://schemas.microsoft.com/office/drawing/2014/main" id="{BA9808A4-CD59-C5FB-5490-9610291890D5}"/>
              </a:ext>
            </a:extLst>
          </p:cNvPr>
          <p:cNvSpPr>
            <a:spLocks noGrp="1"/>
          </p:cNvSpPr>
          <p:nvPr>
            <p:ph type="sldNum" sz="quarter" idx="12"/>
          </p:nvPr>
        </p:nvSpPr>
        <p:spPr/>
        <p:txBody>
          <a:bodyPr/>
          <a:lstStyle/>
          <a:p>
            <a:fld id="{940AF558-241C-4E89-BD38-35133032102F}" type="slidenum">
              <a:rPr lang="nl-NL" smtClean="0"/>
              <a:pPr/>
              <a:t>26</a:t>
            </a:fld>
            <a:endParaRPr lang="nl-NL"/>
          </a:p>
        </p:txBody>
      </p:sp>
      <p:sp>
        <p:nvSpPr>
          <p:cNvPr id="9" name="Tijdelijke aanduiding voor afbeelding 8">
            <a:extLst>
              <a:ext uri="{FF2B5EF4-FFF2-40B4-BE49-F238E27FC236}">
                <a16:creationId xmlns:a16="http://schemas.microsoft.com/office/drawing/2014/main" id="{35295CB6-90F5-5457-0764-B7473D98C013}"/>
              </a:ext>
            </a:extLst>
          </p:cNvPr>
          <p:cNvSpPr>
            <a:spLocks noGrp="1"/>
          </p:cNvSpPr>
          <p:nvPr>
            <p:ph type="pic" sz="quarter" idx="14"/>
          </p:nvPr>
        </p:nvSpPr>
        <p:spPr/>
        <p:txBody>
          <a:bodyPr/>
          <a:lstStyle/>
          <a:p>
            <a:endParaRPr lang="nl-NL"/>
          </a:p>
        </p:txBody>
      </p:sp>
      <p:pic>
        <p:nvPicPr>
          <p:cNvPr id="8" name="Afbeelding 7">
            <a:extLst>
              <a:ext uri="{FF2B5EF4-FFF2-40B4-BE49-F238E27FC236}">
                <a16:creationId xmlns:a16="http://schemas.microsoft.com/office/drawing/2014/main" id="{F92F7B4D-9B93-E453-849F-B31652B16496}"/>
              </a:ext>
            </a:extLst>
          </p:cNvPr>
          <p:cNvPicPr>
            <a:picLocks noChangeAspect="1"/>
          </p:cNvPicPr>
          <p:nvPr/>
        </p:nvPicPr>
        <p:blipFill>
          <a:blip r:embed="rId3"/>
          <a:stretch>
            <a:fillRect/>
          </a:stretch>
        </p:blipFill>
        <p:spPr>
          <a:xfrm>
            <a:off x="7347531" y="3440114"/>
            <a:ext cx="3449169" cy="3025138"/>
          </a:xfrm>
          <a:prstGeom prst="rect">
            <a:avLst/>
          </a:prstGeom>
        </p:spPr>
      </p:pic>
    </p:spTree>
    <p:extLst>
      <p:ext uri="{BB962C8B-B14F-4D97-AF65-F5344CB8AC3E}">
        <p14:creationId xmlns:p14="http://schemas.microsoft.com/office/powerpoint/2010/main" val="3953353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61EE13-2DC3-0C9F-ECAD-068D39DE177B}"/>
              </a:ext>
            </a:extLst>
          </p:cNvPr>
          <p:cNvSpPr>
            <a:spLocks noGrp="1"/>
          </p:cNvSpPr>
          <p:nvPr>
            <p:ph type="title"/>
          </p:nvPr>
        </p:nvSpPr>
        <p:spPr>
          <a:xfrm>
            <a:off x="947738" y="898525"/>
            <a:ext cx="10296525" cy="447558"/>
          </a:xfrm>
        </p:spPr>
        <p:txBody>
          <a:bodyPr>
            <a:normAutofit/>
          </a:bodyPr>
          <a:lstStyle/>
          <a:p>
            <a:r>
              <a:rPr lang="en-US" sz="3200" err="1"/>
              <a:t>BoekStart</a:t>
            </a:r>
            <a:endParaRPr lang="nl-NL" sz="3200"/>
          </a:p>
        </p:txBody>
      </p:sp>
      <p:sp>
        <p:nvSpPr>
          <p:cNvPr id="4" name="Tijdelijke aanduiding voor dianummer 3">
            <a:extLst>
              <a:ext uri="{FF2B5EF4-FFF2-40B4-BE49-F238E27FC236}">
                <a16:creationId xmlns:a16="http://schemas.microsoft.com/office/drawing/2014/main" id="{BA9808A4-CD59-C5FB-5490-9610291890D5}"/>
              </a:ext>
            </a:extLst>
          </p:cNvPr>
          <p:cNvSpPr>
            <a:spLocks noGrp="1"/>
          </p:cNvSpPr>
          <p:nvPr>
            <p:ph type="sldNum" sz="quarter" idx="10"/>
          </p:nvPr>
        </p:nvSpPr>
        <p:spPr/>
        <p:txBody>
          <a:bodyPr/>
          <a:lstStyle/>
          <a:p>
            <a:fld id="{940AF558-241C-4E89-BD38-35133032102F}" type="slidenum">
              <a:rPr lang="nl-NL" smtClean="0"/>
              <a:pPr/>
              <a:t>27</a:t>
            </a:fld>
            <a:endParaRPr lang="nl-NL"/>
          </a:p>
        </p:txBody>
      </p:sp>
      <p:sp>
        <p:nvSpPr>
          <p:cNvPr id="5" name="Tijdelijke aanduiding voor inhoud 4">
            <a:extLst>
              <a:ext uri="{FF2B5EF4-FFF2-40B4-BE49-F238E27FC236}">
                <a16:creationId xmlns:a16="http://schemas.microsoft.com/office/drawing/2014/main" id="{347812B0-80C0-D6EA-7D05-EDFE874A3654}"/>
              </a:ext>
            </a:extLst>
          </p:cNvPr>
          <p:cNvSpPr>
            <a:spLocks noGrp="1"/>
          </p:cNvSpPr>
          <p:nvPr>
            <p:ph idx="1"/>
          </p:nvPr>
        </p:nvSpPr>
        <p:spPr>
          <a:xfrm>
            <a:off x="947738" y="1580433"/>
            <a:ext cx="3033111" cy="3402113"/>
          </a:xfrm>
        </p:spPr>
        <p:txBody>
          <a:bodyPr>
            <a:normAutofit fontScale="92500" lnSpcReduction="10000"/>
          </a:bodyPr>
          <a:lstStyle/>
          <a:p>
            <a:r>
              <a:rPr lang="nl-NL"/>
              <a:t>Contactgegevens</a:t>
            </a:r>
          </a:p>
          <a:p>
            <a:r>
              <a:rPr lang="nl-NL"/>
              <a:t>GPS-coördinaten</a:t>
            </a:r>
          </a:p>
          <a:p>
            <a:r>
              <a:rPr lang="nl-NL" err="1"/>
              <a:t>BoekStartaanbod</a:t>
            </a:r>
            <a:endParaRPr lang="nl-NL"/>
          </a:p>
          <a:p>
            <a:endParaRPr lang="nl-NL"/>
          </a:p>
          <a:p>
            <a:pPr marL="0" indent="0">
              <a:buNone/>
            </a:pPr>
            <a:r>
              <a:rPr lang="nl-NL"/>
              <a:t>Op basis van deze gegevens kan op deze pagina worden gezocht naar het </a:t>
            </a:r>
            <a:r>
              <a:rPr lang="nl-NL" err="1"/>
              <a:t>BoekStartaanbod</a:t>
            </a:r>
            <a:r>
              <a:rPr lang="nl-NL"/>
              <a:t> van de bibliotheek in een bepaalde plaats of regio.</a:t>
            </a:r>
          </a:p>
          <a:p>
            <a:pPr marL="0" indent="0">
              <a:buNone/>
            </a:pPr>
            <a:endParaRPr lang="nl-NL"/>
          </a:p>
        </p:txBody>
      </p:sp>
      <p:pic>
        <p:nvPicPr>
          <p:cNvPr id="6" name="Afbeelding 5" descr="Afbeelding met tekst, kaart, atlas&#10;&#10;Automatisch gegenereerde beschrijving">
            <a:extLst>
              <a:ext uri="{FF2B5EF4-FFF2-40B4-BE49-F238E27FC236}">
                <a16:creationId xmlns:a16="http://schemas.microsoft.com/office/drawing/2014/main" id="{A1D2838E-20CB-F2D5-926B-579BDF632A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3972" y="1346083"/>
            <a:ext cx="6910291" cy="3863943"/>
          </a:xfrm>
          <a:prstGeom prst="rect">
            <a:avLst/>
          </a:prstGeom>
        </p:spPr>
      </p:pic>
    </p:spTree>
    <p:extLst>
      <p:ext uri="{BB962C8B-B14F-4D97-AF65-F5344CB8AC3E}">
        <p14:creationId xmlns:p14="http://schemas.microsoft.com/office/powerpoint/2010/main" val="1786989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61EE13-2DC3-0C9F-ECAD-068D39DE177B}"/>
              </a:ext>
            </a:extLst>
          </p:cNvPr>
          <p:cNvSpPr>
            <a:spLocks noGrp="1"/>
          </p:cNvSpPr>
          <p:nvPr>
            <p:ph type="title"/>
          </p:nvPr>
        </p:nvSpPr>
        <p:spPr>
          <a:xfrm>
            <a:off x="947738" y="898525"/>
            <a:ext cx="10296525" cy="447558"/>
          </a:xfrm>
        </p:spPr>
        <p:txBody>
          <a:bodyPr>
            <a:normAutofit/>
          </a:bodyPr>
          <a:lstStyle/>
          <a:p>
            <a:r>
              <a:rPr lang="nl-NL" sz="3200"/>
              <a:t>Taalhuis Arnhem</a:t>
            </a:r>
          </a:p>
        </p:txBody>
      </p:sp>
      <p:sp>
        <p:nvSpPr>
          <p:cNvPr id="4" name="Tijdelijke aanduiding voor dianummer 3">
            <a:extLst>
              <a:ext uri="{FF2B5EF4-FFF2-40B4-BE49-F238E27FC236}">
                <a16:creationId xmlns:a16="http://schemas.microsoft.com/office/drawing/2014/main" id="{BA9808A4-CD59-C5FB-5490-9610291890D5}"/>
              </a:ext>
            </a:extLst>
          </p:cNvPr>
          <p:cNvSpPr>
            <a:spLocks noGrp="1"/>
          </p:cNvSpPr>
          <p:nvPr>
            <p:ph type="sldNum" sz="quarter" idx="10"/>
          </p:nvPr>
        </p:nvSpPr>
        <p:spPr/>
        <p:txBody>
          <a:bodyPr/>
          <a:lstStyle/>
          <a:p>
            <a:fld id="{940AF558-241C-4E89-BD38-35133032102F}" type="slidenum">
              <a:rPr lang="nl-NL" smtClean="0"/>
              <a:pPr/>
              <a:t>28</a:t>
            </a:fld>
            <a:endParaRPr lang="nl-NL"/>
          </a:p>
        </p:txBody>
      </p:sp>
      <p:sp>
        <p:nvSpPr>
          <p:cNvPr id="9" name="Tijdelijke aanduiding voor inhoud 8">
            <a:extLst>
              <a:ext uri="{FF2B5EF4-FFF2-40B4-BE49-F238E27FC236}">
                <a16:creationId xmlns:a16="http://schemas.microsoft.com/office/drawing/2014/main" id="{F50F2251-FA2F-0329-21F9-663386144892}"/>
              </a:ext>
            </a:extLst>
          </p:cNvPr>
          <p:cNvSpPr>
            <a:spLocks noGrp="1"/>
          </p:cNvSpPr>
          <p:nvPr>
            <p:ph idx="1"/>
          </p:nvPr>
        </p:nvSpPr>
        <p:spPr>
          <a:xfrm>
            <a:off x="947738" y="1457024"/>
            <a:ext cx="3587424" cy="3544390"/>
          </a:xfrm>
        </p:spPr>
        <p:txBody>
          <a:bodyPr>
            <a:normAutofit/>
          </a:bodyPr>
          <a:lstStyle/>
          <a:p>
            <a:pPr marL="179705" indent="-179705"/>
            <a:r>
              <a:rPr lang="nl-NL"/>
              <a:t>Aanbod taalnetwerk Arnhem</a:t>
            </a:r>
          </a:p>
          <a:p>
            <a:pPr marL="179705" indent="-179705"/>
            <a:r>
              <a:rPr lang="nl-NL"/>
              <a:t>Organisatiegegevens</a:t>
            </a:r>
            <a:endParaRPr lang="nl-NL">
              <a:cs typeface="Arial"/>
            </a:endParaRPr>
          </a:p>
          <a:p>
            <a:pPr marL="179705" indent="-179705"/>
            <a:endParaRPr lang="nl-NL">
              <a:cs typeface="Arial"/>
            </a:endParaRPr>
          </a:p>
          <a:p>
            <a:pPr marL="0" indent="0">
              <a:buNone/>
            </a:pPr>
            <a:r>
              <a:rPr lang="nl-NL"/>
              <a:t>Voorbeeld van een lokale website met gegevens uit Wijzer.</a:t>
            </a:r>
            <a:endParaRPr lang="nl-NL">
              <a:cs typeface="Arial"/>
            </a:endParaRPr>
          </a:p>
          <a:p>
            <a:pPr marL="0" indent="0">
              <a:buNone/>
            </a:pPr>
            <a:r>
              <a:rPr lang="nl-NL"/>
              <a:t>Op basis van deze gegevens kan op deze pagina worden gezocht naar aanbod van het taalnetwerk Arnhem.</a:t>
            </a:r>
            <a:endParaRPr lang="nl-NL">
              <a:cs typeface="Arial"/>
            </a:endParaRPr>
          </a:p>
          <a:p>
            <a:pPr marL="0" indent="0">
              <a:buNone/>
            </a:pPr>
            <a:endParaRPr lang="nl-NL"/>
          </a:p>
        </p:txBody>
      </p:sp>
      <p:pic>
        <p:nvPicPr>
          <p:cNvPr id="11" name="Afbeelding 10">
            <a:extLst>
              <a:ext uri="{FF2B5EF4-FFF2-40B4-BE49-F238E27FC236}">
                <a16:creationId xmlns:a16="http://schemas.microsoft.com/office/drawing/2014/main" id="{49FB482D-6BF6-9538-719F-8FF92A86A735}"/>
              </a:ext>
            </a:extLst>
          </p:cNvPr>
          <p:cNvPicPr>
            <a:picLocks noChangeAspect="1"/>
          </p:cNvPicPr>
          <p:nvPr/>
        </p:nvPicPr>
        <p:blipFill>
          <a:blip r:embed="rId2"/>
          <a:stretch>
            <a:fillRect/>
          </a:stretch>
        </p:blipFill>
        <p:spPr>
          <a:xfrm>
            <a:off x="4795356" y="1321302"/>
            <a:ext cx="6888173" cy="4215115"/>
          </a:xfrm>
          <a:prstGeom prst="rect">
            <a:avLst/>
          </a:prstGeom>
        </p:spPr>
      </p:pic>
    </p:spTree>
    <p:extLst>
      <p:ext uri="{BB962C8B-B14F-4D97-AF65-F5344CB8AC3E}">
        <p14:creationId xmlns:p14="http://schemas.microsoft.com/office/powerpoint/2010/main" val="193026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Titel 1">
            <a:extLst>
              <a:ext uri="{FF2B5EF4-FFF2-40B4-BE49-F238E27FC236}">
                <a16:creationId xmlns:a16="http://schemas.microsoft.com/office/drawing/2014/main" id="{87DD11EF-742C-A6A1-687C-2D4503A52D4C}"/>
              </a:ext>
            </a:extLst>
          </p:cNvPr>
          <p:cNvSpPr txBox="1">
            <a:spLocks/>
          </p:cNvSpPr>
          <p:nvPr/>
        </p:nvSpPr>
        <p:spPr>
          <a:xfrm>
            <a:off x="3225520" y="365125"/>
            <a:ext cx="8128279"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nl-NL" sz="3200"/>
          </a:p>
        </p:txBody>
      </p:sp>
      <p:sp>
        <p:nvSpPr>
          <p:cNvPr id="4" name="Titel 3">
            <a:extLst>
              <a:ext uri="{FF2B5EF4-FFF2-40B4-BE49-F238E27FC236}">
                <a16:creationId xmlns:a16="http://schemas.microsoft.com/office/drawing/2014/main" id="{5BE01928-F664-7B57-F973-306873DD8895}"/>
              </a:ext>
            </a:extLst>
          </p:cNvPr>
          <p:cNvSpPr>
            <a:spLocks noGrp="1"/>
          </p:cNvSpPr>
          <p:nvPr>
            <p:ph type="title"/>
          </p:nvPr>
        </p:nvSpPr>
        <p:spPr>
          <a:xfrm>
            <a:off x="275303" y="286729"/>
            <a:ext cx="8032674" cy="1119321"/>
          </a:xfrm>
        </p:spPr>
        <p:txBody>
          <a:bodyPr/>
          <a:lstStyle/>
          <a:p>
            <a:r>
              <a:rPr lang="nl-NL" sz="4000"/>
              <a:t>Gegevensuitwisseling Wijzer</a:t>
            </a:r>
            <a:endParaRPr lang="nl-NL"/>
          </a:p>
        </p:txBody>
      </p:sp>
      <p:sp>
        <p:nvSpPr>
          <p:cNvPr id="23" name="Tijdelijke aanduiding voor afbeelding 22">
            <a:extLst>
              <a:ext uri="{FF2B5EF4-FFF2-40B4-BE49-F238E27FC236}">
                <a16:creationId xmlns:a16="http://schemas.microsoft.com/office/drawing/2014/main" id="{133F62CE-F9D4-0416-DDA4-6EDC92E56E9F}"/>
              </a:ext>
            </a:extLst>
          </p:cNvPr>
          <p:cNvSpPr>
            <a:spLocks noGrp="1"/>
          </p:cNvSpPr>
          <p:nvPr>
            <p:ph type="pic" sz="quarter" idx="14"/>
          </p:nvPr>
        </p:nvSpPr>
        <p:spPr/>
        <p:txBody>
          <a:bodyPr/>
          <a:lstStyle/>
          <a:p>
            <a:endParaRPr lang="nl-NL"/>
          </a:p>
        </p:txBody>
      </p:sp>
      <p:sp>
        <p:nvSpPr>
          <p:cNvPr id="6" name="Rechthoek: afgeronde hoeken 5">
            <a:extLst>
              <a:ext uri="{FF2B5EF4-FFF2-40B4-BE49-F238E27FC236}">
                <a16:creationId xmlns:a16="http://schemas.microsoft.com/office/drawing/2014/main" id="{737C34B2-3E61-52DF-79EF-43DDA99D922F}"/>
              </a:ext>
            </a:extLst>
          </p:cNvPr>
          <p:cNvSpPr/>
          <p:nvPr/>
        </p:nvSpPr>
        <p:spPr>
          <a:xfrm>
            <a:off x="4894872" y="3163200"/>
            <a:ext cx="1188000" cy="790852"/>
          </a:xfrm>
          <a:prstGeom prst="round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solidFill>
                  <a:schemeClr val="tx1"/>
                </a:solidFill>
              </a:rPr>
              <a:t>Wijzer</a:t>
            </a:r>
          </a:p>
        </p:txBody>
      </p:sp>
      <p:sp>
        <p:nvSpPr>
          <p:cNvPr id="8" name="Pijl: omlaag 7">
            <a:extLst>
              <a:ext uri="{FF2B5EF4-FFF2-40B4-BE49-F238E27FC236}">
                <a16:creationId xmlns:a16="http://schemas.microsoft.com/office/drawing/2014/main" id="{2419C42E-EBB6-5036-9DBB-1EBD39C0C43F}"/>
              </a:ext>
            </a:extLst>
          </p:cNvPr>
          <p:cNvSpPr/>
          <p:nvPr/>
        </p:nvSpPr>
        <p:spPr>
          <a:xfrm rot="10800000">
            <a:off x="3011578" y="3215757"/>
            <a:ext cx="321234" cy="292761"/>
          </a:xfrm>
          <a:prstGeom prst="downArrow">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3" name="Groep 12">
            <a:extLst>
              <a:ext uri="{FF2B5EF4-FFF2-40B4-BE49-F238E27FC236}">
                <a16:creationId xmlns:a16="http://schemas.microsoft.com/office/drawing/2014/main" id="{D15531EC-AA6B-CAD9-F77C-29FA8E4C5BF0}"/>
              </a:ext>
            </a:extLst>
          </p:cNvPr>
          <p:cNvGrpSpPr/>
          <p:nvPr/>
        </p:nvGrpSpPr>
        <p:grpSpPr>
          <a:xfrm>
            <a:off x="2626809" y="1687412"/>
            <a:ext cx="5552982" cy="3442022"/>
            <a:chOff x="2594152" y="1686668"/>
            <a:chExt cx="5552982" cy="3442022"/>
          </a:xfrm>
        </p:grpSpPr>
        <p:sp>
          <p:nvSpPr>
            <p:cNvPr id="5" name="Rechthoek: afgeronde hoeken 4">
              <a:extLst>
                <a:ext uri="{FF2B5EF4-FFF2-40B4-BE49-F238E27FC236}">
                  <a16:creationId xmlns:a16="http://schemas.microsoft.com/office/drawing/2014/main" id="{2EB7C4D3-5D3E-A53A-4590-49A1125C7B96}"/>
                </a:ext>
              </a:extLst>
            </p:cNvPr>
            <p:cNvSpPr/>
            <p:nvPr/>
          </p:nvSpPr>
          <p:spPr>
            <a:xfrm>
              <a:off x="2594153" y="3551287"/>
              <a:ext cx="1188000" cy="792000"/>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err="1">
                  <a:solidFill>
                    <a:schemeClr val="tx1"/>
                  </a:solidFill>
                </a:rPr>
                <a:t>DataTheek</a:t>
              </a:r>
              <a:endParaRPr lang="nl-NL" sz="1400">
                <a:solidFill>
                  <a:schemeClr val="tx1"/>
                </a:solidFill>
              </a:endParaRPr>
            </a:p>
          </p:txBody>
        </p:sp>
        <p:sp>
          <p:nvSpPr>
            <p:cNvPr id="7" name="Rechthoek: afgeronde hoeken 6">
              <a:extLst>
                <a:ext uri="{FF2B5EF4-FFF2-40B4-BE49-F238E27FC236}">
                  <a16:creationId xmlns:a16="http://schemas.microsoft.com/office/drawing/2014/main" id="{B4A5FBD1-B5CE-FD4F-2980-BEC6F247812E}"/>
                </a:ext>
              </a:extLst>
            </p:cNvPr>
            <p:cNvSpPr/>
            <p:nvPr/>
          </p:nvSpPr>
          <p:spPr>
            <a:xfrm>
              <a:off x="6959134" y="2503915"/>
              <a:ext cx="1188000" cy="792000"/>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1400" err="1">
                  <a:solidFill>
                    <a:schemeClr val="tx1"/>
                  </a:solidFill>
                </a:rPr>
                <a:t>WaaS</a:t>
              </a:r>
              <a:endParaRPr lang="nl-NL" sz="1400" err="1">
                <a:solidFill>
                  <a:schemeClr val="tx1"/>
                </a:solidFill>
                <a:cs typeface="Arial"/>
              </a:endParaRPr>
            </a:p>
          </p:txBody>
        </p:sp>
        <p:sp>
          <p:nvSpPr>
            <p:cNvPr id="18" name="Pijl: omlaag 17">
              <a:extLst>
                <a:ext uri="{FF2B5EF4-FFF2-40B4-BE49-F238E27FC236}">
                  <a16:creationId xmlns:a16="http://schemas.microsoft.com/office/drawing/2014/main" id="{E0507D23-919F-6E1A-9AD7-75BC994E9F38}"/>
                </a:ext>
              </a:extLst>
            </p:cNvPr>
            <p:cNvSpPr/>
            <p:nvPr/>
          </p:nvSpPr>
          <p:spPr>
            <a:xfrm rot="3788983">
              <a:off x="4338517" y="3664068"/>
              <a:ext cx="336278" cy="487791"/>
            </a:xfrm>
            <a:prstGeom prst="downArrow">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afgeronde hoeken 6">
              <a:extLst>
                <a:ext uri="{FF2B5EF4-FFF2-40B4-BE49-F238E27FC236}">
                  <a16:creationId xmlns:a16="http://schemas.microsoft.com/office/drawing/2014/main" id="{B48D80D8-DF4D-27CE-E724-982BBA761C54}"/>
                </a:ext>
              </a:extLst>
            </p:cNvPr>
            <p:cNvSpPr/>
            <p:nvPr/>
          </p:nvSpPr>
          <p:spPr>
            <a:xfrm>
              <a:off x="6521003" y="4337838"/>
              <a:ext cx="1188000" cy="790852"/>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1400">
                  <a:solidFill>
                    <a:schemeClr val="tx1"/>
                  </a:solidFill>
                </a:rPr>
                <a:t>LDI (online bibliotheek, AV/KRS,IBLV)</a:t>
              </a:r>
              <a:endParaRPr lang="nl-NL" sz="1400" err="1">
                <a:solidFill>
                  <a:schemeClr val="tx1"/>
                </a:solidFill>
                <a:cs typeface="Arial"/>
              </a:endParaRPr>
            </a:p>
          </p:txBody>
        </p:sp>
        <p:sp>
          <p:nvSpPr>
            <p:cNvPr id="26" name="Tijdelijke aanduiding voor tekst 7">
              <a:extLst>
                <a:ext uri="{FF2B5EF4-FFF2-40B4-BE49-F238E27FC236}">
                  <a16:creationId xmlns:a16="http://schemas.microsoft.com/office/drawing/2014/main" id="{D37D1CB5-75FD-570E-38E6-86160019B4BC}"/>
                </a:ext>
              </a:extLst>
            </p:cNvPr>
            <p:cNvSpPr txBox="1">
              <a:spLocks/>
            </p:cNvSpPr>
            <p:nvPr/>
          </p:nvSpPr>
          <p:spPr>
            <a:xfrm>
              <a:off x="2594152" y="2380988"/>
              <a:ext cx="1188000" cy="792000"/>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180000" indent="-180000" algn="l" defTabSz="914400" rtl="0" eaLnBrk="1" latinLnBrk="0" hangingPunct="1">
                <a:lnSpc>
                  <a:spcPct val="135000"/>
                </a:lnSpc>
                <a:spcBef>
                  <a:spcPts val="0"/>
                </a:spcBef>
                <a:buFont typeface="Arial" panose="020B0604020202020204" pitchFamily="34" charset="0"/>
                <a:buChar char="•"/>
                <a:defRPr sz="1800" b="0" kern="1200">
                  <a:solidFill>
                    <a:schemeClr val="lt1"/>
                  </a:solidFill>
                  <a:latin typeface="+mn-lt"/>
                  <a:ea typeface="+mn-ea"/>
                  <a:cs typeface="+mn-cs"/>
                </a:defRPr>
              </a:lvl1pPr>
              <a:lvl2pPr marL="360363" indent="-180000" algn="l" defTabSz="914400" rtl="0" eaLnBrk="1" latinLnBrk="0" hangingPunct="1">
                <a:lnSpc>
                  <a:spcPct val="135000"/>
                </a:lnSpc>
                <a:spcBef>
                  <a:spcPts val="0"/>
                </a:spcBef>
                <a:buFont typeface="Arial" panose="020B0604020202020204" pitchFamily="34" charset="0"/>
                <a:buChar char="•"/>
                <a:defRPr sz="1800" kern="1200">
                  <a:solidFill>
                    <a:schemeClr val="lt1"/>
                  </a:solidFill>
                  <a:latin typeface="+mn-lt"/>
                  <a:ea typeface="+mn-ea"/>
                  <a:cs typeface="+mn-cs"/>
                </a:defRPr>
              </a:lvl2pPr>
              <a:lvl3pPr marL="540000" indent="-180000" algn="l" defTabSz="914400" rtl="0" eaLnBrk="1" latinLnBrk="0" hangingPunct="1">
                <a:lnSpc>
                  <a:spcPct val="135000"/>
                </a:lnSpc>
                <a:spcBef>
                  <a:spcPts val="0"/>
                </a:spcBef>
                <a:buFont typeface="Arial" panose="020B0604020202020204" pitchFamily="34" charset="0"/>
                <a:buChar char="•"/>
                <a:defRPr sz="1800" kern="1200">
                  <a:solidFill>
                    <a:schemeClr val="lt1"/>
                  </a:solidFill>
                  <a:latin typeface="+mn-lt"/>
                  <a:ea typeface="+mn-ea"/>
                  <a:cs typeface="+mn-cs"/>
                </a:defRPr>
              </a:lvl3pPr>
              <a:lvl4pPr marL="719138" indent="-180000" algn="l" defTabSz="914400" rtl="0" eaLnBrk="1" latinLnBrk="0" hangingPunct="1">
                <a:lnSpc>
                  <a:spcPct val="135000"/>
                </a:lnSpc>
                <a:spcBef>
                  <a:spcPts val="0"/>
                </a:spcBef>
                <a:buFont typeface="Arial" panose="020B0604020202020204" pitchFamily="34" charset="0"/>
                <a:buChar char="•"/>
                <a:defRPr sz="1800" kern="1200">
                  <a:solidFill>
                    <a:schemeClr val="lt1"/>
                  </a:solidFill>
                  <a:latin typeface="+mn-lt"/>
                  <a:ea typeface="+mn-ea"/>
                  <a:cs typeface="+mn-cs"/>
                </a:defRPr>
              </a:lvl4pPr>
              <a:lvl5pPr marL="900000" indent="-180000" algn="l" defTabSz="914400" rtl="0" eaLnBrk="1" latinLnBrk="0" hangingPunct="1">
                <a:lnSpc>
                  <a:spcPct val="135000"/>
                </a:lnSpc>
                <a:spcBef>
                  <a:spcPts val="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nl-NL" sz="1400">
                  <a:solidFill>
                    <a:schemeClr val="tx1"/>
                  </a:solidFill>
                </a:rPr>
                <a:t>Bibliotheekmonitor 2.0</a:t>
              </a:r>
            </a:p>
          </p:txBody>
        </p:sp>
        <p:sp>
          <p:nvSpPr>
            <p:cNvPr id="28" name="Rechthoek: afgeronde hoeken 27">
              <a:extLst>
                <a:ext uri="{FF2B5EF4-FFF2-40B4-BE49-F238E27FC236}">
                  <a16:creationId xmlns:a16="http://schemas.microsoft.com/office/drawing/2014/main" id="{AC417291-D552-064D-651E-0F14DFAEC329}"/>
                </a:ext>
              </a:extLst>
            </p:cNvPr>
            <p:cNvSpPr/>
            <p:nvPr/>
          </p:nvSpPr>
          <p:spPr>
            <a:xfrm>
              <a:off x="4868778" y="1686668"/>
              <a:ext cx="1188000" cy="792000"/>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1200" err="1">
                  <a:solidFill>
                    <a:schemeClr val="tx1"/>
                  </a:solidFill>
                </a:rPr>
                <a:t>Soc.kaart</a:t>
              </a:r>
              <a:r>
                <a:rPr lang="nl-NL" sz="1200">
                  <a:solidFill>
                    <a:schemeClr val="tx1"/>
                  </a:solidFill>
                </a:rPr>
                <a:t>, gemeentesite</a:t>
              </a:r>
              <a:endParaRPr lang="nl-NL" sz="1200">
                <a:solidFill>
                  <a:schemeClr val="tx1"/>
                </a:solidFill>
                <a:cs typeface="Arial"/>
              </a:endParaRPr>
            </a:p>
          </p:txBody>
        </p:sp>
        <p:sp>
          <p:nvSpPr>
            <p:cNvPr id="30" name="Pijl: omlaag 29">
              <a:extLst>
                <a:ext uri="{FF2B5EF4-FFF2-40B4-BE49-F238E27FC236}">
                  <a16:creationId xmlns:a16="http://schemas.microsoft.com/office/drawing/2014/main" id="{A3F6393A-D49C-D4D0-951C-F5767B94F6E6}"/>
                </a:ext>
              </a:extLst>
            </p:cNvPr>
            <p:cNvSpPr/>
            <p:nvPr/>
          </p:nvSpPr>
          <p:spPr>
            <a:xfrm rot="10800000">
              <a:off x="5317045" y="2578854"/>
              <a:ext cx="311739" cy="484159"/>
            </a:xfrm>
            <a:prstGeom prst="downArrow">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Pijl: omlaag 9">
              <a:extLst>
                <a:ext uri="{FF2B5EF4-FFF2-40B4-BE49-F238E27FC236}">
                  <a16:creationId xmlns:a16="http://schemas.microsoft.com/office/drawing/2014/main" id="{AC2AAC22-D2A1-8270-0B47-57174C4C3456}"/>
                </a:ext>
              </a:extLst>
            </p:cNvPr>
            <p:cNvSpPr/>
            <p:nvPr/>
          </p:nvSpPr>
          <p:spPr>
            <a:xfrm rot="15007359">
              <a:off x="6360618" y="2929093"/>
              <a:ext cx="336278" cy="487791"/>
            </a:xfrm>
            <a:prstGeom prst="downArrow">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Pijl: omlaag 10">
              <a:extLst>
                <a:ext uri="{FF2B5EF4-FFF2-40B4-BE49-F238E27FC236}">
                  <a16:creationId xmlns:a16="http://schemas.microsoft.com/office/drawing/2014/main" id="{AB857B26-2D4E-5797-68F2-74002CA7D29A}"/>
                </a:ext>
              </a:extLst>
            </p:cNvPr>
            <p:cNvSpPr/>
            <p:nvPr/>
          </p:nvSpPr>
          <p:spPr>
            <a:xfrm rot="19084672">
              <a:off x="6064808" y="3956455"/>
              <a:ext cx="336278" cy="487791"/>
            </a:xfrm>
            <a:prstGeom prst="downArrow">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3530370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673AF5F-BAC8-0DF0-9298-CC530306EFBA}"/>
              </a:ext>
            </a:extLst>
          </p:cNvPr>
          <p:cNvSpPr>
            <a:spLocks noGrp="1"/>
          </p:cNvSpPr>
          <p:nvPr>
            <p:ph type="body" sz="quarter" idx="14"/>
          </p:nvPr>
        </p:nvSpPr>
        <p:spPr/>
        <p:txBody>
          <a:bodyPr/>
          <a:lstStyle/>
          <a:p>
            <a:pPr marL="0" indent="0">
              <a:buNone/>
            </a:pPr>
            <a:r>
              <a:rPr lang="en-GB"/>
              <a:t>Introductie</a:t>
            </a:r>
            <a:endParaRPr lang="nl-NL"/>
          </a:p>
        </p:txBody>
      </p:sp>
      <p:sp>
        <p:nvSpPr>
          <p:cNvPr id="3" name="Tijdelijke aanduiding voor tekst 2">
            <a:extLst>
              <a:ext uri="{FF2B5EF4-FFF2-40B4-BE49-F238E27FC236}">
                <a16:creationId xmlns:a16="http://schemas.microsoft.com/office/drawing/2014/main" id="{50EFAD69-A94E-EA8A-61CE-3FD5F9B117CC}"/>
              </a:ext>
            </a:extLst>
          </p:cNvPr>
          <p:cNvSpPr>
            <a:spLocks noGrp="1"/>
          </p:cNvSpPr>
          <p:nvPr>
            <p:ph type="body" idx="13"/>
          </p:nvPr>
        </p:nvSpPr>
        <p:spPr>
          <a:xfrm>
            <a:off x="1134126" y="1605395"/>
            <a:ext cx="7905761" cy="3745584"/>
          </a:xfrm>
        </p:spPr>
        <p:txBody>
          <a:bodyPr numCol="1"/>
          <a:lstStyle/>
          <a:p>
            <a:pPr marL="0" indent="0">
              <a:buNone/>
            </a:pPr>
            <a:r>
              <a:rPr lang="en-GB" sz="1600">
                <a:solidFill>
                  <a:srgbClr val="38373A"/>
                </a:solidFill>
                <a:latin typeface="Arial" panose="020B0604020202020204"/>
                <a:cs typeface="Arial" panose="020B0604020202020204" pitchFamily="34" charset="0"/>
              </a:rPr>
              <a:t>We </a:t>
            </a:r>
            <a:r>
              <a:rPr lang="en-GB" sz="1600" err="1">
                <a:solidFill>
                  <a:srgbClr val="38373A"/>
                </a:solidFill>
                <a:latin typeface="Arial" panose="020B0604020202020204"/>
                <a:cs typeface="Arial" panose="020B0604020202020204" pitchFamily="34" charset="0"/>
              </a:rPr>
              <a:t>gaan</a:t>
            </a:r>
            <a:r>
              <a:rPr lang="en-GB" sz="1600">
                <a:solidFill>
                  <a:srgbClr val="38373A"/>
                </a:solidFill>
                <a:latin typeface="Arial" panose="020B0604020202020204"/>
                <a:cs typeface="Arial" panose="020B0604020202020204" pitchFamily="34" charset="0"/>
              </a:rPr>
              <a:t> </a:t>
            </a:r>
            <a:r>
              <a:rPr lang="en-GB" sz="1600" err="1">
                <a:solidFill>
                  <a:srgbClr val="38373A"/>
                </a:solidFill>
                <a:latin typeface="Arial" panose="020B0604020202020204"/>
                <a:cs typeface="Arial" panose="020B0604020202020204" pitchFamily="34" charset="0"/>
              </a:rPr>
              <a:t>als</a:t>
            </a:r>
            <a:r>
              <a:rPr lang="en-GB" sz="1600">
                <a:solidFill>
                  <a:srgbClr val="38373A"/>
                </a:solidFill>
                <a:latin typeface="Arial" panose="020B0604020202020204"/>
                <a:cs typeface="Arial" panose="020B0604020202020204" pitchFamily="34" charset="0"/>
              </a:rPr>
              <a:t> </a:t>
            </a:r>
            <a:r>
              <a:rPr lang="en-GB" sz="1600" err="1">
                <a:solidFill>
                  <a:srgbClr val="38373A"/>
                </a:solidFill>
                <a:latin typeface="Arial" panose="020B0604020202020204"/>
                <a:cs typeface="Arial" panose="020B0604020202020204" pitchFamily="34" charset="0"/>
              </a:rPr>
              <a:t>bibliotheeknetwerk</a:t>
            </a:r>
            <a:r>
              <a:rPr lang="en-GB" sz="1600">
                <a:solidFill>
                  <a:srgbClr val="38373A"/>
                </a:solidFill>
                <a:latin typeface="Arial" panose="020B0604020202020204"/>
                <a:cs typeface="Arial" panose="020B0604020202020204" pitchFamily="34" charset="0"/>
              </a:rPr>
              <a:t> over van G!DS </a:t>
            </a:r>
            <a:r>
              <a:rPr lang="en-GB" sz="1600" err="1">
                <a:solidFill>
                  <a:srgbClr val="38373A"/>
                </a:solidFill>
                <a:latin typeface="Arial" panose="020B0604020202020204"/>
                <a:cs typeface="Arial" panose="020B0604020202020204" pitchFamily="34" charset="0"/>
              </a:rPr>
              <a:t>naar</a:t>
            </a:r>
            <a:r>
              <a:rPr lang="en-GB" sz="1600">
                <a:solidFill>
                  <a:srgbClr val="38373A"/>
                </a:solidFill>
                <a:latin typeface="Arial" panose="020B0604020202020204"/>
                <a:cs typeface="Arial" panose="020B0604020202020204" pitchFamily="34" charset="0"/>
              </a:rPr>
              <a:t> Wijzer. Dat </a:t>
            </a:r>
            <a:r>
              <a:rPr lang="en-GB" sz="1600" err="1">
                <a:solidFill>
                  <a:srgbClr val="38373A"/>
                </a:solidFill>
                <a:latin typeface="Arial" panose="020B0604020202020204"/>
                <a:cs typeface="Arial" panose="020B0604020202020204" pitchFamily="34" charset="0"/>
              </a:rPr>
              <a:t>brengt</a:t>
            </a:r>
            <a:r>
              <a:rPr lang="en-GB" sz="1600">
                <a:solidFill>
                  <a:srgbClr val="38373A"/>
                </a:solidFill>
                <a:latin typeface="Arial" panose="020B0604020202020204"/>
                <a:cs typeface="Arial" panose="020B0604020202020204" pitchFamily="34" charset="0"/>
              </a:rPr>
              <a:t> </a:t>
            </a:r>
            <a:r>
              <a:rPr lang="en-GB" sz="1600" err="1">
                <a:solidFill>
                  <a:srgbClr val="38373A"/>
                </a:solidFill>
                <a:latin typeface="Arial" panose="020B0604020202020204"/>
                <a:cs typeface="Arial" panose="020B0604020202020204" pitchFamily="34" charset="0"/>
              </a:rPr>
              <a:t>voor</a:t>
            </a:r>
            <a:r>
              <a:rPr lang="en-GB" sz="1600">
                <a:solidFill>
                  <a:srgbClr val="38373A"/>
                </a:solidFill>
                <a:latin typeface="Arial" panose="020B0604020202020204"/>
                <a:cs typeface="Arial" panose="020B0604020202020204" pitchFamily="34" charset="0"/>
              </a:rPr>
              <a:t> alle </a:t>
            </a:r>
            <a:r>
              <a:rPr lang="en-GB" sz="1600" err="1">
                <a:solidFill>
                  <a:srgbClr val="38373A"/>
                </a:solidFill>
                <a:latin typeface="Arial" panose="020B0604020202020204"/>
                <a:cs typeface="Arial" panose="020B0604020202020204" pitchFamily="34" charset="0"/>
              </a:rPr>
              <a:t>betrokkenen</a:t>
            </a:r>
            <a:r>
              <a:rPr lang="en-GB" sz="1600">
                <a:solidFill>
                  <a:srgbClr val="38373A"/>
                </a:solidFill>
                <a:latin typeface="Arial" panose="020B0604020202020204"/>
                <a:cs typeface="Arial" panose="020B0604020202020204" pitchFamily="34" charset="0"/>
              </a:rPr>
              <a:t> </a:t>
            </a:r>
            <a:r>
              <a:rPr lang="en-GB" sz="1600" err="1">
                <a:solidFill>
                  <a:srgbClr val="38373A"/>
                </a:solidFill>
                <a:latin typeface="Arial" panose="020B0604020202020204"/>
                <a:cs typeface="Arial" panose="020B0604020202020204" pitchFamily="34" charset="0"/>
              </a:rPr>
              <a:t>werk</a:t>
            </a:r>
            <a:r>
              <a:rPr lang="en-GB" sz="1600">
                <a:solidFill>
                  <a:srgbClr val="38373A"/>
                </a:solidFill>
                <a:latin typeface="Arial" panose="020B0604020202020204"/>
                <a:cs typeface="Arial" panose="020B0604020202020204" pitchFamily="34" charset="0"/>
              </a:rPr>
              <a:t> met </a:t>
            </a:r>
            <a:r>
              <a:rPr lang="en-GB" sz="1600" err="1">
                <a:solidFill>
                  <a:srgbClr val="38373A"/>
                </a:solidFill>
                <a:latin typeface="Arial" panose="020B0604020202020204"/>
                <a:cs typeface="Arial" panose="020B0604020202020204" pitchFamily="34" charset="0"/>
              </a:rPr>
              <a:t>zich</a:t>
            </a:r>
            <a:r>
              <a:rPr lang="en-GB" sz="1600">
                <a:solidFill>
                  <a:srgbClr val="38373A"/>
                </a:solidFill>
                <a:latin typeface="Arial" panose="020B0604020202020204"/>
                <a:cs typeface="Arial" panose="020B0604020202020204" pitchFamily="34" charset="0"/>
              </a:rPr>
              <a:t> mee. </a:t>
            </a:r>
          </a:p>
          <a:p>
            <a:pPr marL="0" indent="0">
              <a:buNone/>
            </a:pPr>
            <a:endParaRPr lang="en-GB" sz="1600">
              <a:solidFill>
                <a:srgbClr val="38373A"/>
              </a:solidFill>
              <a:cs typeface="Arial" panose="020B0604020202020204" pitchFamily="34" charset="0"/>
            </a:endParaRPr>
          </a:p>
          <a:p>
            <a:pPr marL="0" indent="0">
              <a:buNone/>
            </a:pPr>
            <a:r>
              <a:rPr lang="en-GB" sz="1600">
                <a:solidFill>
                  <a:srgbClr val="38373A"/>
                </a:solidFill>
                <a:latin typeface="Arial" panose="020B0604020202020204"/>
                <a:cs typeface="Arial" panose="020B0604020202020204" pitchFamily="34" charset="0"/>
              </a:rPr>
              <a:t>Maar </a:t>
            </a:r>
            <a:r>
              <a:rPr lang="en-GB" sz="1600" err="1">
                <a:solidFill>
                  <a:srgbClr val="38373A"/>
                </a:solidFill>
                <a:latin typeface="Arial" panose="020B0604020202020204"/>
                <a:cs typeface="Arial" panose="020B0604020202020204" pitchFamily="34" charset="0"/>
              </a:rPr>
              <a:t>waarom</a:t>
            </a:r>
            <a:r>
              <a:rPr lang="en-GB" sz="1600">
                <a:solidFill>
                  <a:srgbClr val="38373A"/>
                </a:solidFill>
                <a:latin typeface="Arial" panose="020B0604020202020204"/>
                <a:cs typeface="Arial" panose="020B0604020202020204" pitchFamily="34" charset="0"/>
              </a:rPr>
              <a:t> </a:t>
            </a:r>
            <a:r>
              <a:rPr lang="en-GB" sz="1600" err="1">
                <a:solidFill>
                  <a:srgbClr val="38373A"/>
                </a:solidFill>
                <a:latin typeface="Arial" panose="020B0604020202020204"/>
                <a:cs typeface="Arial" panose="020B0604020202020204" pitchFamily="34" charset="0"/>
              </a:rPr>
              <a:t>gaat</a:t>
            </a:r>
            <a:r>
              <a:rPr lang="en-GB" sz="1600">
                <a:solidFill>
                  <a:srgbClr val="38373A"/>
                </a:solidFill>
                <a:latin typeface="Arial" panose="020B0604020202020204"/>
                <a:cs typeface="Arial" panose="020B0604020202020204" pitchFamily="34" charset="0"/>
              </a:rPr>
              <a:t> G!DS over </a:t>
            </a:r>
            <a:r>
              <a:rPr lang="en-GB" sz="1600" err="1">
                <a:solidFill>
                  <a:srgbClr val="38373A"/>
                </a:solidFill>
                <a:latin typeface="Arial" panose="020B0604020202020204"/>
                <a:cs typeface="Arial" panose="020B0604020202020204" pitchFamily="34" charset="0"/>
              </a:rPr>
              <a:t>naar</a:t>
            </a:r>
            <a:r>
              <a:rPr lang="en-GB" sz="1600">
                <a:solidFill>
                  <a:srgbClr val="38373A"/>
                </a:solidFill>
                <a:latin typeface="Arial" panose="020B0604020202020204"/>
                <a:cs typeface="Arial" panose="020B0604020202020204" pitchFamily="34" charset="0"/>
              </a:rPr>
              <a:t> Wijzer </a:t>
            </a:r>
            <a:r>
              <a:rPr lang="en-GB" sz="1600" err="1">
                <a:solidFill>
                  <a:srgbClr val="38373A"/>
                </a:solidFill>
                <a:latin typeface="Arial" panose="020B0604020202020204"/>
                <a:cs typeface="Arial" panose="020B0604020202020204" pitchFamily="34" charset="0"/>
              </a:rPr>
              <a:t>en</a:t>
            </a:r>
            <a:r>
              <a:rPr lang="en-GB" sz="1600">
                <a:solidFill>
                  <a:srgbClr val="38373A"/>
                </a:solidFill>
                <a:latin typeface="Arial" panose="020B0604020202020204"/>
                <a:cs typeface="Arial" panose="020B0604020202020204" pitchFamily="34" charset="0"/>
              </a:rPr>
              <a:t> </a:t>
            </a:r>
            <a:r>
              <a:rPr lang="en-GB" sz="1600" err="1">
                <a:solidFill>
                  <a:srgbClr val="38373A"/>
                </a:solidFill>
                <a:latin typeface="Arial" panose="020B0604020202020204"/>
                <a:cs typeface="Arial" panose="020B0604020202020204" pitchFamily="34" charset="0"/>
              </a:rPr>
              <a:t>waarom</a:t>
            </a:r>
            <a:r>
              <a:rPr lang="en-GB" sz="1600">
                <a:solidFill>
                  <a:srgbClr val="38373A"/>
                </a:solidFill>
                <a:latin typeface="Arial" panose="020B0604020202020204"/>
                <a:cs typeface="Arial" panose="020B0604020202020204" pitchFamily="34" charset="0"/>
              </a:rPr>
              <a:t> </a:t>
            </a:r>
            <a:r>
              <a:rPr lang="en-GB" sz="1600" err="1">
                <a:solidFill>
                  <a:srgbClr val="38373A"/>
                </a:solidFill>
                <a:latin typeface="Arial" panose="020B0604020202020204"/>
                <a:cs typeface="Arial" panose="020B0604020202020204" pitchFamily="34" charset="0"/>
              </a:rPr>
              <a:t>beheert</a:t>
            </a:r>
            <a:r>
              <a:rPr lang="en-GB" sz="1600">
                <a:solidFill>
                  <a:srgbClr val="38373A"/>
                </a:solidFill>
                <a:latin typeface="Arial" panose="020B0604020202020204"/>
                <a:cs typeface="Arial" panose="020B0604020202020204" pitchFamily="34" charset="0"/>
              </a:rPr>
              <a:t> de KB </a:t>
            </a:r>
            <a:r>
              <a:rPr lang="en-GB" sz="1600" err="1">
                <a:solidFill>
                  <a:srgbClr val="38373A"/>
                </a:solidFill>
                <a:latin typeface="Arial" panose="020B0604020202020204"/>
                <a:cs typeface="Arial" panose="020B0604020202020204" pitchFamily="34" charset="0"/>
              </a:rPr>
              <a:t>een</a:t>
            </a:r>
            <a:r>
              <a:rPr lang="en-GB" sz="1600">
                <a:solidFill>
                  <a:srgbClr val="38373A"/>
                </a:solidFill>
                <a:latin typeface="Arial" panose="020B0604020202020204"/>
                <a:cs typeface="Arial" panose="020B0604020202020204" pitchFamily="34" charset="0"/>
              </a:rPr>
              <a:t> database-</a:t>
            </a:r>
            <a:r>
              <a:rPr lang="en-GB" sz="1600" err="1">
                <a:solidFill>
                  <a:srgbClr val="38373A"/>
                </a:solidFill>
                <a:latin typeface="Arial" panose="020B0604020202020204"/>
                <a:cs typeface="Arial" panose="020B0604020202020204" pitchFamily="34" charset="0"/>
              </a:rPr>
              <a:t>applicatie</a:t>
            </a:r>
            <a:r>
              <a:rPr lang="en-GB" sz="1600">
                <a:solidFill>
                  <a:srgbClr val="38373A"/>
                </a:solidFill>
                <a:latin typeface="Arial" panose="020B0604020202020204"/>
                <a:cs typeface="Arial" panose="020B0604020202020204" pitchFamily="34" charset="0"/>
              </a:rPr>
              <a:t> </a:t>
            </a:r>
            <a:r>
              <a:rPr lang="en-GB" sz="1600" err="1">
                <a:solidFill>
                  <a:srgbClr val="38373A"/>
                </a:solidFill>
                <a:latin typeface="Arial" panose="020B0604020202020204"/>
                <a:cs typeface="Arial" panose="020B0604020202020204" pitchFamily="34" charset="0"/>
              </a:rPr>
              <a:t>voor</a:t>
            </a:r>
            <a:r>
              <a:rPr lang="en-GB" sz="1600">
                <a:solidFill>
                  <a:srgbClr val="38373A"/>
                </a:solidFill>
                <a:latin typeface="Arial" panose="020B0604020202020204"/>
                <a:cs typeface="Arial" panose="020B0604020202020204" pitchFamily="34" charset="0"/>
              </a:rPr>
              <a:t> het </a:t>
            </a:r>
            <a:r>
              <a:rPr lang="en-GB" sz="1600" err="1">
                <a:solidFill>
                  <a:srgbClr val="38373A"/>
                </a:solidFill>
                <a:latin typeface="Arial" panose="020B0604020202020204"/>
                <a:cs typeface="Arial" panose="020B0604020202020204" pitchFamily="34" charset="0"/>
              </a:rPr>
              <a:t>openbare</a:t>
            </a:r>
            <a:r>
              <a:rPr lang="en-GB" sz="1600">
                <a:solidFill>
                  <a:srgbClr val="38373A"/>
                </a:solidFill>
                <a:latin typeface="Arial" panose="020B0604020202020204"/>
                <a:cs typeface="Arial" panose="020B0604020202020204" pitchFamily="34" charset="0"/>
              </a:rPr>
              <a:t> </a:t>
            </a:r>
            <a:r>
              <a:rPr lang="en-GB" sz="1600" err="1">
                <a:solidFill>
                  <a:srgbClr val="38373A"/>
                </a:solidFill>
                <a:latin typeface="Arial" panose="020B0604020202020204"/>
                <a:cs typeface="Arial" panose="020B0604020202020204" pitchFamily="34" charset="0"/>
              </a:rPr>
              <a:t>bibliotheeknetwerk</a:t>
            </a:r>
            <a:r>
              <a:rPr lang="en-GB" sz="1600">
                <a:solidFill>
                  <a:srgbClr val="38373A"/>
                </a:solidFill>
                <a:latin typeface="Arial" panose="020B0604020202020204"/>
                <a:cs typeface="Arial" panose="020B0604020202020204" pitchFamily="34" charset="0"/>
              </a:rPr>
              <a:t>.</a:t>
            </a:r>
          </a:p>
          <a:p>
            <a:pPr marL="0" indent="0">
              <a:buNone/>
            </a:pPr>
            <a:endParaRPr lang="en-GB" sz="1600">
              <a:solidFill>
                <a:srgbClr val="38373A"/>
              </a:solidFill>
            </a:endParaRPr>
          </a:p>
          <a:p>
            <a:pPr marL="0" indent="0">
              <a:buNone/>
            </a:pPr>
            <a:r>
              <a:rPr lang="en-GB" sz="1600" err="1">
                <a:solidFill>
                  <a:srgbClr val="38373A"/>
                </a:solidFill>
              </a:rPr>
              <a:t>Waar</a:t>
            </a:r>
            <a:r>
              <a:rPr lang="en-GB" sz="1600">
                <a:solidFill>
                  <a:srgbClr val="38373A"/>
                </a:solidFill>
              </a:rPr>
              <a:t> </a:t>
            </a:r>
            <a:r>
              <a:rPr lang="en-GB" sz="1600" err="1">
                <a:solidFill>
                  <a:srgbClr val="38373A"/>
                </a:solidFill>
              </a:rPr>
              <a:t>helpt</a:t>
            </a:r>
            <a:r>
              <a:rPr lang="en-GB" sz="1600">
                <a:solidFill>
                  <a:srgbClr val="38373A"/>
                </a:solidFill>
              </a:rPr>
              <a:t> </a:t>
            </a:r>
            <a:r>
              <a:rPr lang="en-GB" sz="1600">
                <a:solidFill>
                  <a:srgbClr val="38373A"/>
                </a:solidFill>
                <a:latin typeface="Arial" panose="020B0604020202020204"/>
              </a:rPr>
              <a:t>Wijzer </a:t>
            </a:r>
            <a:r>
              <a:rPr lang="en-GB" sz="1600" err="1">
                <a:solidFill>
                  <a:srgbClr val="38373A"/>
                </a:solidFill>
                <a:latin typeface="Arial" panose="020B0604020202020204"/>
              </a:rPr>
              <a:t>mij</a:t>
            </a:r>
            <a:r>
              <a:rPr lang="en-GB" sz="1600">
                <a:solidFill>
                  <a:srgbClr val="38373A"/>
                </a:solidFill>
                <a:latin typeface="Arial" panose="020B0604020202020204"/>
              </a:rPr>
              <a:t> </a:t>
            </a:r>
            <a:r>
              <a:rPr lang="en-GB" sz="1600" err="1">
                <a:solidFill>
                  <a:srgbClr val="38373A"/>
                </a:solidFill>
                <a:latin typeface="Arial" panose="020B0604020202020204"/>
              </a:rPr>
              <a:t>als</a:t>
            </a:r>
            <a:r>
              <a:rPr lang="en-GB" sz="1600">
                <a:solidFill>
                  <a:srgbClr val="38373A"/>
                </a:solidFill>
                <a:latin typeface="Arial" panose="020B0604020202020204"/>
              </a:rPr>
              <a:t> </a:t>
            </a:r>
            <a:r>
              <a:rPr lang="en-GB" sz="1600">
                <a:solidFill>
                  <a:srgbClr val="38373A"/>
                </a:solidFill>
              </a:rPr>
              <a:t>bibliotheek</a:t>
            </a:r>
            <a:r>
              <a:rPr lang="en-GB" sz="1600">
                <a:solidFill>
                  <a:srgbClr val="38373A"/>
                </a:solidFill>
                <a:latin typeface="Arial" panose="020B0604020202020204"/>
              </a:rPr>
              <a:t> mee</a:t>
            </a:r>
            <a:r>
              <a:rPr lang="en-GB" sz="1600">
                <a:solidFill>
                  <a:srgbClr val="38373A"/>
                </a:solidFill>
              </a:rPr>
              <a:t> </a:t>
            </a:r>
            <a:r>
              <a:rPr lang="en-GB" sz="1600" err="1">
                <a:solidFill>
                  <a:srgbClr val="38373A"/>
                </a:solidFill>
              </a:rPr>
              <a:t>en</a:t>
            </a:r>
            <a:r>
              <a:rPr lang="en-GB" sz="1600">
                <a:solidFill>
                  <a:srgbClr val="38373A"/>
                </a:solidFill>
              </a:rPr>
              <a:t> </a:t>
            </a:r>
            <a:r>
              <a:rPr lang="en-GB" sz="1600">
                <a:solidFill>
                  <a:srgbClr val="38373A"/>
                </a:solidFill>
                <a:latin typeface="Arial" panose="020B0604020202020204"/>
              </a:rPr>
              <a:t>wat is het </a:t>
            </a:r>
            <a:r>
              <a:rPr lang="en-GB" sz="1600" err="1">
                <a:solidFill>
                  <a:srgbClr val="38373A"/>
                </a:solidFill>
              </a:rPr>
              <a:t>b</a:t>
            </a:r>
            <a:r>
              <a:rPr lang="en-GB" sz="1600" err="1">
                <a:solidFill>
                  <a:srgbClr val="38373A"/>
                </a:solidFill>
                <a:latin typeface="Arial" panose="020B0604020202020204"/>
              </a:rPr>
              <a:t>elang</a:t>
            </a:r>
            <a:r>
              <a:rPr lang="en-GB" sz="1600">
                <a:solidFill>
                  <a:srgbClr val="38373A"/>
                </a:solidFill>
                <a:latin typeface="Arial" panose="020B0604020202020204"/>
              </a:rPr>
              <a:t> </a:t>
            </a:r>
            <a:r>
              <a:rPr lang="en-GB" sz="1600" err="1">
                <a:solidFill>
                  <a:srgbClr val="38373A"/>
                </a:solidFill>
                <a:latin typeface="Arial" panose="020B0604020202020204"/>
              </a:rPr>
              <a:t>voor</a:t>
            </a:r>
            <a:r>
              <a:rPr lang="en-GB" sz="1600">
                <a:solidFill>
                  <a:srgbClr val="38373A"/>
                </a:solidFill>
                <a:latin typeface="Arial" panose="020B0604020202020204"/>
              </a:rPr>
              <a:t> het </a:t>
            </a:r>
            <a:r>
              <a:rPr lang="en-GB" sz="1600" err="1">
                <a:solidFill>
                  <a:srgbClr val="38373A"/>
                </a:solidFill>
              </a:rPr>
              <a:t>netwerk</a:t>
            </a:r>
            <a:r>
              <a:rPr lang="en-GB" sz="1600">
                <a:solidFill>
                  <a:srgbClr val="38373A"/>
                </a:solidFill>
              </a:rPr>
              <a:t>. En wat </a:t>
            </a:r>
            <a:r>
              <a:rPr lang="en-GB" sz="1600" err="1">
                <a:solidFill>
                  <a:srgbClr val="38373A"/>
                </a:solidFill>
              </a:rPr>
              <a:t>levert</a:t>
            </a:r>
            <a:r>
              <a:rPr lang="en-GB" sz="1600">
                <a:solidFill>
                  <a:srgbClr val="38373A"/>
                </a:solidFill>
              </a:rPr>
              <a:t> het de burger op?</a:t>
            </a:r>
            <a:endParaRPr lang="en-GB" sz="1600">
              <a:solidFill>
                <a:srgbClr val="38373A"/>
              </a:solidFill>
              <a:latin typeface="Arial" panose="020B0604020202020204"/>
              <a:cs typeface="Arial" panose="020B0604020202020204" pitchFamily="34" charset="0"/>
            </a:endParaRPr>
          </a:p>
          <a:p>
            <a:pPr marL="0" indent="0">
              <a:buNone/>
            </a:pPr>
            <a:endParaRPr lang="en-GB" sz="1600"/>
          </a:p>
          <a:p>
            <a:pPr marL="0" indent="0">
              <a:buNone/>
            </a:pPr>
            <a:r>
              <a:rPr lang="en-GB" sz="1600">
                <a:solidFill>
                  <a:srgbClr val="38373A"/>
                </a:solidFill>
              </a:rPr>
              <a:t>Op </a:t>
            </a:r>
            <a:r>
              <a:rPr lang="en-GB" sz="1600" err="1">
                <a:solidFill>
                  <a:srgbClr val="38373A"/>
                </a:solidFill>
              </a:rPr>
              <a:t>deze</a:t>
            </a:r>
            <a:r>
              <a:rPr lang="en-GB" sz="1600">
                <a:solidFill>
                  <a:srgbClr val="38373A"/>
                </a:solidFill>
              </a:rPr>
              <a:t> </a:t>
            </a:r>
            <a:r>
              <a:rPr lang="en-GB" sz="1600" err="1">
                <a:solidFill>
                  <a:srgbClr val="38373A"/>
                </a:solidFill>
              </a:rPr>
              <a:t>vragen</a:t>
            </a:r>
            <a:r>
              <a:rPr lang="en-GB" sz="1600">
                <a:solidFill>
                  <a:srgbClr val="38373A"/>
                </a:solidFill>
              </a:rPr>
              <a:t> </a:t>
            </a:r>
            <a:r>
              <a:rPr lang="en-GB" sz="1600" err="1">
                <a:solidFill>
                  <a:srgbClr val="38373A"/>
                </a:solidFill>
              </a:rPr>
              <a:t>proberen</a:t>
            </a:r>
            <a:r>
              <a:rPr lang="en-GB" sz="1600">
                <a:solidFill>
                  <a:srgbClr val="38373A"/>
                </a:solidFill>
              </a:rPr>
              <a:t> we in </a:t>
            </a:r>
            <a:r>
              <a:rPr lang="en-GB" sz="1600" err="1">
                <a:solidFill>
                  <a:srgbClr val="38373A"/>
                </a:solidFill>
              </a:rPr>
              <a:t>deze</a:t>
            </a:r>
            <a:r>
              <a:rPr lang="en-GB" sz="1600">
                <a:solidFill>
                  <a:srgbClr val="38373A"/>
                </a:solidFill>
              </a:rPr>
              <a:t> </a:t>
            </a:r>
            <a:r>
              <a:rPr lang="en-GB" sz="1600" err="1">
                <a:solidFill>
                  <a:srgbClr val="38373A"/>
                </a:solidFill>
              </a:rPr>
              <a:t>presentatie</a:t>
            </a:r>
            <a:r>
              <a:rPr lang="en-GB" sz="1600">
                <a:solidFill>
                  <a:srgbClr val="38373A"/>
                </a:solidFill>
              </a:rPr>
              <a:t> </a:t>
            </a:r>
            <a:r>
              <a:rPr lang="en-GB" sz="1600" err="1">
                <a:solidFill>
                  <a:srgbClr val="38373A"/>
                </a:solidFill>
              </a:rPr>
              <a:t>een</a:t>
            </a:r>
            <a:r>
              <a:rPr lang="en-GB" sz="1600">
                <a:solidFill>
                  <a:srgbClr val="38373A"/>
                </a:solidFill>
              </a:rPr>
              <a:t> </a:t>
            </a:r>
            <a:r>
              <a:rPr lang="en-GB" sz="1600" err="1">
                <a:solidFill>
                  <a:srgbClr val="38373A"/>
                </a:solidFill>
              </a:rPr>
              <a:t>antwoord</a:t>
            </a:r>
            <a:r>
              <a:rPr lang="en-GB" sz="1600">
                <a:solidFill>
                  <a:srgbClr val="38373A"/>
                </a:solidFill>
              </a:rPr>
              <a:t> </a:t>
            </a:r>
            <a:r>
              <a:rPr lang="en-GB" sz="1600" err="1">
                <a:solidFill>
                  <a:srgbClr val="38373A"/>
                </a:solidFill>
              </a:rPr>
              <a:t>te</a:t>
            </a:r>
            <a:r>
              <a:rPr lang="en-GB" sz="1600">
                <a:solidFill>
                  <a:srgbClr val="38373A"/>
                </a:solidFill>
              </a:rPr>
              <a:t> </a:t>
            </a:r>
            <a:r>
              <a:rPr lang="en-GB" sz="1600" err="1">
                <a:solidFill>
                  <a:srgbClr val="38373A"/>
                </a:solidFill>
              </a:rPr>
              <a:t>geven</a:t>
            </a:r>
            <a:r>
              <a:rPr lang="en-GB" sz="1600">
                <a:solidFill>
                  <a:srgbClr val="38373A"/>
                </a:solidFill>
              </a:rPr>
              <a:t>.</a:t>
            </a:r>
            <a:endParaRPr lang="nl-NL" sz="1600"/>
          </a:p>
        </p:txBody>
      </p:sp>
      <p:sp>
        <p:nvSpPr>
          <p:cNvPr id="5" name="Tijdelijke aanduiding voor tekst 4">
            <a:extLst>
              <a:ext uri="{FF2B5EF4-FFF2-40B4-BE49-F238E27FC236}">
                <a16:creationId xmlns:a16="http://schemas.microsoft.com/office/drawing/2014/main" id="{41D189AA-D347-C735-E543-D3A9C62EFF31}"/>
              </a:ext>
            </a:extLst>
          </p:cNvPr>
          <p:cNvSpPr>
            <a:spLocks noGrp="1"/>
          </p:cNvSpPr>
          <p:nvPr>
            <p:ph type="body" sz="quarter" idx="15"/>
          </p:nvPr>
        </p:nvSpPr>
        <p:spPr/>
        <p:txBody>
          <a:bodyPr/>
          <a:lstStyle/>
          <a:p>
            <a:endParaRPr lang="nl-NL"/>
          </a:p>
        </p:txBody>
      </p:sp>
    </p:spTree>
    <p:extLst>
      <p:ext uri="{BB962C8B-B14F-4D97-AF65-F5344CB8AC3E}">
        <p14:creationId xmlns:p14="http://schemas.microsoft.com/office/powerpoint/2010/main" val="760071827"/>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0EF5B0C-3BA2-BC6C-DCDF-2393ED585A92}"/>
              </a:ext>
            </a:extLst>
          </p:cNvPr>
          <p:cNvSpPr>
            <a:spLocks noGrp="1"/>
          </p:cNvSpPr>
          <p:nvPr>
            <p:ph type="body" sz="quarter" idx="14"/>
          </p:nvPr>
        </p:nvSpPr>
        <p:spPr>
          <a:xfrm>
            <a:off x="1328374" y="367765"/>
            <a:ext cx="8376991" cy="518027"/>
          </a:xfrm>
        </p:spPr>
        <p:txBody>
          <a:bodyPr/>
          <a:lstStyle/>
          <a:p>
            <a:r>
              <a:rPr lang="nl-NL" sz="2800"/>
              <a:t>Gegevensuitwisseling Wijzer- </a:t>
            </a:r>
            <a:r>
              <a:rPr lang="nl-NL" sz="1400"/>
              <a:t>versie G!DS nog aanpassen</a:t>
            </a:r>
          </a:p>
        </p:txBody>
      </p:sp>
      <p:sp>
        <p:nvSpPr>
          <p:cNvPr id="4" name="Tijdelijke aanduiding voor tekst 3">
            <a:extLst>
              <a:ext uri="{FF2B5EF4-FFF2-40B4-BE49-F238E27FC236}">
                <a16:creationId xmlns:a16="http://schemas.microsoft.com/office/drawing/2014/main" id="{02E54858-939B-601A-24F6-4038F868F3BA}"/>
              </a:ext>
            </a:extLst>
          </p:cNvPr>
          <p:cNvSpPr>
            <a:spLocks noGrp="1"/>
          </p:cNvSpPr>
          <p:nvPr>
            <p:ph type="body" sz="quarter" idx="16"/>
          </p:nvPr>
        </p:nvSpPr>
        <p:spPr/>
        <p:txBody>
          <a:bodyPr/>
          <a:lstStyle/>
          <a:p>
            <a:endParaRPr lang="nl-NL"/>
          </a:p>
        </p:txBody>
      </p:sp>
      <p:sp>
        <p:nvSpPr>
          <p:cNvPr id="5" name="Tijdelijke aanduiding voor tekst 4">
            <a:extLst>
              <a:ext uri="{FF2B5EF4-FFF2-40B4-BE49-F238E27FC236}">
                <a16:creationId xmlns:a16="http://schemas.microsoft.com/office/drawing/2014/main" id="{1B858FF7-2110-BD9A-4B68-4B9A5B6D2335}"/>
              </a:ext>
            </a:extLst>
          </p:cNvPr>
          <p:cNvSpPr>
            <a:spLocks noGrp="1"/>
          </p:cNvSpPr>
          <p:nvPr>
            <p:ph type="body" sz="quarter" idx="15"/>
          </p:nvPr>
        </p:nvSpPr>
        <p:spPr/>
        <p:txBody>
          <a:bodyPr/>
          <a:lstStyle/>
          <a:p>
            <a:endParaRPr lang="nl-NL"/>
          </a:p>
        </p:txBody>
      </p:sp>
      <p:pic>
        <p:nvPicPr>
          <p:cNvPr id="7" name="Afbeelding 6">
            <a:extLst>
              <a:ext uri="{FF2B5EF4-FFF2-40B4-BE49-F238E27FC236}">
                <a16:creationId xmlns:a16="http://schemas.microsoft.com/office/drawing/2014/main" id="{AE674055-E556-5B1F-E856-FE6482C71EDA}"/>
              </a:ext>
            </a:extLst>
          </p:cNvPr>
          <p:cNvPicPr>
            <a:picLocks noChangeAspect="1"/>
          </p:cNvPicPr>
          <p:nvPr/>
        </p:nvPicPr>
        <p:blipFill>
          <a:blip r:embed="rId2"/>
          <a:stretch>
            <a:fillRect/>
          </a:stretch>
        </p:blipFill>
        <p:spPr>
          <a:xfrm>
            <a:off x="868680" y="2360975"/>
            <a:ext cx="8326102" cy="2903358"/>
          </a:xfrm>
          <a:prstGeom prst="rect">
            <a:avLst/>
          </a:prstGeom>
        </p:spPr>
      </p:pic>
    </p:spTree>
    <p:extLst>
      <p:ext uri="{BB962C8B-B14F-4D97-AF65-F5344CB8AC3E}">
        <p14:creationId xmlns:p14="http://schemas.microsoft.com/office/powerpoint/2010/main" val="1011728632"/>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84F78-5AEE-D8F1-4B91-9EB4C0D482AB}"/>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5888FB5-F08F-3C42-097D-E281785985FB}"/>
              </a:ext>
            </a:extLst>
          </p:cNvPr>
          <p:cNvSpPr>
            <a:spLocks noGrp="1"/>
          </p:cNvSpPr>
          <p:nvPr>
            <p:ph type="body" sz="quarter" idx="14"/>
          </p:nvPr>
        </p:nvSpPr>
        <p:spPr/>
        <p:txBody>
          <a:bodyPr/>
          <a:lstStyle/>
          <a:p>
            <a:pPr marL="0" indent="0">
              <a:buNone/>
            </a:pPr>
            <a:r>
              <a:rPr lang="en-GB" err="1"/>
              <a:t>Bibliotheek</a:t>
            </a:r>
            <a:r>
              <a:rPr lang="en-GB"/>
              <a:t> </a:t>
            </a:r>
            <a:r>
              <a:rPr lang="en-GB" err="1"/>
              <a:t>Zevendaal</a:t>
            </a:r>
            <a:r>
              <a:rPr lang="en-GB"/>
              <a:t> </a:t>
            </a:r>
            <a:r>
              <a:rPr lang="en-GB" err="1"/>
              <a:t>en</a:t>
            </a:r>
            <a:r>
              <a:rPr lang="en-GB"/>
              <a:t> data </a:t>
            </a:r>
            <a:r>
              <a:rPr lang="en-GB" err="1"/>
              <a:t>uit</a:t>
            </a:r>
            <a:r>
              <a:rPr lang="en-GB"/>
              <a:t> Wijzer</a:t>
            </a:r>
            <a:endParaRPr lang="nl-NL"/>
          </a:p>
        </p:txBody>
      </p:sp>
      <p:sp>
        <p:nvSpPr>
          <p:cNvPr id="3" name="Tijdelijke aanduiding voor tekst 2">
            <a:extLst>
              <a:ext uri="{FF2B5EF4-FFF2-40B4-BE49-F238E27FC236}">
                <a16:creationId xmlns:a16="http://schemas.microsoft.com/office/drawing/2014/main" id="{25843C64-9A3F-4A69-115F-B7A4BE4A4BBD}"/>
              </a:ext>
            </a:extLst>
          </p:cNvPr>
          <p:cNvSpPr>
            <a:spLocks noGrp="1"/>
          </p:cNvSpPr>
          <p:nvPr>
            <p:ph type="body" idx="13"/>
          </p:nvPr>
        </p:nvSpPr>
        <p:spPr>
          <a:xfrm>
            <a:off x="1087631" y="1257300"/>
            <a:ext cx="8498247" cy="4343400"/>
          </a:xfrm>
        </p:spPr>
        <p:txBody>
          <a:bodyPr numCol="1"/>
          <a:lstStyle/>
          <a:p>
            <a:pPr marL="0" indent="0">
              <a:buNone/>
            </a:pPr>
            <a:endParaRPr lang="nl-NL"/>
          </a:p>
          <a:p>
            <a:pPr marL="179705" indent="-179705"/>
            <a:r>
              <a:rPr lang="nl-NL" sz="1200"/>
              <a:t>Maakt gebruik van </a:t>
            </a:r>
            <a:r>
              <a:rPr lang="nl-NL" sz="1200" err="1"/>
              <a:t>WaaS</a:t>
            </a:r>
            <a:r>
              <a:rPr lang="nl-NL" sz="1200"/>
              <a:t> voor de bibliotheek website: </a:t>
            </a:r>
          </a:p>
          <a:p>
            <a:pPr marL="360045" lvl="1" indent="-179705"/>
            <a:r>
              <a:rPr lang="nl-NL" sz="1200"/>
              <a:t> Informatie uit Wijzer: </a:t>
            </a:r>
            <a:r>
              <a:rPr lang="nl-NL" sz="1200" err="1"/>
              <a:t>vestigingen+openingstijden+faciliteiten</a:t>
            </a:r>
            <a:endParaRPr lang="nl-NL" sz="1200">
              <a:cs typeface="Arial"/>
            </a:endParaRPr>
          </a:p>
          <a:p>
            <a:pPr marL="360045" lvl="1" indent="-179705"/>
            <a:r>
              <a:rPr lang="nl-NL" sz="1200"/>
              <a:t>Agenda met activiteiten op </a:t>
            </a:r>
            <a:r>
              <a:rPr lang="nl-NL" sz="1200" err="1"/>
              <a:t>WaaS</a:t>
            </a:r>
            <a:r>
              <a:rPr lang="nl-NL" sz="1200"/>
              <a:t> website (toekomst)</a:t>
            </a:r>
            <a:endParaRPr lang="nl-NL" sz="1200">
              <a:cs typeface="Arial"/>
            </a:endParaRPr>
          </a:p>
          <a:p>
            <a:pPr marL="179705" indent="-179705"/>
            <a:r>
              <a:rPr lang="nl-NL" sz="1200"/>
              <a:t>Bibliotheekmonitor:  organisatie en </a:t>
            </a:r>
            <a:r>
              <a:rPr lang="nl-NL" sz="1200" err="1"/>
              <a:t>vestiginggegevens</a:t>
            </a:r>
            <a:r>
              <a:rPr lang="nl-NL" sz="1200"/>
              <a:t> al ingevuld</a:t>
            </a:r>
          </a:p>
          <a:p>
            <a:pPr marL="360045" lvl="1" indent="-179705"/>
            <a:r>
              <a:rPr lang="nl-NL" sz="1200"/>
              <a:t>IDO, </a:t>
            </a:r>
            <a:r>
              <a:rPr lang="nl-NL" sz="1200" err="1"/>
              <a:t>Digivaardigheidscursussen</a:t>
            </a:r>
            <a:r>
              <a:rPr lang="nl-NL" sz="1200"/>
              <a:t> al </a:t>
            </a:r>
            <a:r>
              <a:rPr lang="nl-NL" sz="1200" err="1"/>
              <a:t>invuld</a:t>
            </a:r>
            <a:r>
              <a:rPr lang="nl-NL" sz="1200"/>
              <a:t>?</a:t>
            </a:r>
            <a:endParaRPr lang="nl-NL" sz="1200">
              <a:cs typeface="Arial"/>
            </a:endParaRPr>
          </a:p>
          <a:p>
            <a:pPr marL="179705" indent="-179705"/>
            <a:r>
              <a:rPr lang="nl-NL" sz="1200"/>
              <a:t>Opening nieuwe vestiging , nieuwe ISIL code voor de vestiging registreren</a:t>
            </a:r>
          </a:p>
          <a:p>
            <a:pPr marL="179705" indent="-179705"/>
            <a:r>
              <a:rPr lang="nl-NL" sz="1200"/>
              <a:t>Mevrouw de Jong vraag via IBL een boek aan in Groningen en wil dat graag ophalen bij bibliotheek </a:t>
            </a:r>
            <a:r>
              <a:rPr lang="nl-NL" sz="1200" err="1"/>
              <a:t>Zevendaal</a:t>
            </a:r>
            <a:endParaRPr lang="nl-NL" sz="1200"/>
          </a:p>
          <a:p>
            <a:pPr marL="179705" indent="-179705"/>
            <a:r>
              <a:rPr lang="nl-NL" sz="1200"/>
              <a:t>De wekelijkse formulierenhulp die bibliotheek </a:t>
            </a:r>
            <a:r>
              <a:rPr lang="nl-NL" sz="1200" err="1"/>
              <a:t>Zevendaal</a:t>
            </a:r>
            <a:r>
              <a:rPr lang="nl-NL" sz="1200"/>
              <a:t> aanbied met de lokale welzijnsorganisatie is zichtbaar op de website voor de medewerkers van de Belastingdienst en dienst Toeslagen</a:t>
            </a:r>
          </a:p>
          <a:p>
            <a:pPr marL="179705" indent="-179705"/>
            <a:r>
              <a:rPr lang="nl-NL" sz="1200"/>
              <a:t>De Ido’s van bibliotheek </a:t>
            </a:r>
            <a:r>
              <a:rPr lang="nl-NL" sz="1200" err="1"/>
              <a:t>Zevendaal</a:t>
            </a:r>
            <a:r>
              <a:rPr lang="nl-NL" sz="1200"/>
              <a:t> zijn zichtbaar op een aantal websites </a:t>
            </a:r>
            <a:r>
              <a:rPr lang="nl-NL" sz="1200" err="1"/>
              <a:t>oa</a:t>
            </a:r>
            <a:r>
              <a:rPr lang="nl-NL" sz="1200"/>
              <a:t> op </a:t>
            </a:r>
            <a:r>
              <a:rPr lang="nl-NL" sz="1200">
                <a:hlinkClick r:id="rId2"/>
              </a:rPr>
              <a:t>www.hetinformatiepunt.nl</a:t>
            </a:r>
            <a:r>
              <a:rPr lang="nl-NL" sz="1200"/>
              <a:t> en bibliotheek.nl</a:t>
            </a:r>
          </a:p>
          <a:p>
            <a:pPr marL="179705" indent="-179705"/>
            <a:r>
              <a:rPr lang="nl-NL" sz="1200"/>
              <a:t>Op website gemeente  </a:t>
            </a:r>
            <a:r>
              <a:rPr lang="nl-NL" sz="1200" err="1"/>
              <a:t>Zevendaal</a:t>
            </a:r>
            <a:r>
              <a:rPr lang="nl-NL" sz="1200"/>
              <a:t> zijn de activiteiten rond taal- en digitale vaardigheden en digitale overheid van de bibliotheek zichtbaar</a:t>
            </a:r>
          </a:p>
          <a:p>
            <a:pPr marL="179705" indent="-179705"/>
            <a:r>
              <a:rPr lang="nl-NL" sz="1200"/>
              <a:t>Op </a:t>
            </a:r>
            <a:r>
              <a:rPr lang="nl-NL" sz="1200" b="0" i="0" u="none" strike="noStrike">
                <a:solidFill>
                  <a:srgbClr val="FF7320"/>
                </a:solidFill>
                <a:effectLst/>
                <a:latin typeface="arial"/>
                <a:hlinkClick r:id="rId3"/>
              </a:rPr>
              <a:t>www.boekstart.nl/waar-is-boekstart</a:t>
            </a:r>
            <a:r>
              <a:rPr lang="nl-NL" sz="1200" b="0" i="0" u="none" strike="noStrike">
                <a:solidFill>
                  <a:srgbClr val="FF7320"/>
                </a:solidFill>
                <a:effectLst/>
                <a:latin typeface="arial"/>
              </a:rPr>
              <a:t> </a:t>
            </a:r>
            <a:r>
              <a:rPr lang="nl-NL" sz="1200" b="0" i="0" u="none" strike="noStrike">
                <a:effectLst/>
                <a:latin typeface="arial"/>
              </a:rPr>
              <a:t>is zichtbaar dat bibliotheek </a:t>
            </a:r>
            <a:r>
              <a:rPr lang="nl-NL" sz="1200" b="0" i="0" u="none" strike="noStrike" err="1">
                <a:effectLst/>
                <a:latin typeface="arial"/>
              </a:rPr>
              <a:t>Zevendaal</a:t>
            </a:r>
            <a:r>
              <a:rPr lang="nl-NL" sz="1200" b="0" i="0" u="none" strike="noStrike">
                <a:effectLst/>
                <a:latin typeface="arial"/>
              </a:rPr>
              <a:t> zowel deelneemt </a:t>
            </a:r>
            <a:r>
              <a:rPr lang="nl-NL" sz="1200">
                <a:latin typeface="arial"/>
              </a:rPr>
              <a:t>aan </a:t>
            </a:r>
            <a:r>
              <a:rPr lang="nl-NL" sz="1200" b="0" i="0" u="none" strike="noStrike">
                <a:effectLst/>
                <a:latin typeface="arial"/>
              </a:rPr>
              <a:t>Boekstart in de bibliotheek als Boekstartcoach. De gezinnen weten op welke vestigingen ze het Boekstart koffertje kunnen ophalen.</a:t>
            </a:r>
          </a:p>
          <a:p>
            <a:pPr marL="179705" indent="-179705"/>
            <a:r>
              <a:rPr lang="nl-NL" sz="1200" kern="100">
                <a:latin typeface="arial"/>
                <a:ea typeface="Aptos" panose="020B0004020202020204" pitchFamily="34" charset="0"/>
                <a:cs typeface="Times New Roman"/>
              </a:rPr>
              <a:t>….</a:t>
            </a:r>
            <a:endParaRPr lang="nl-NL" sz="1200" kern="100">
              <a:effectLst/>
              <a:latin typeface="arial"/>
              <a:ea typeface="Aptos" panose="020B0004020202020204" pitchFamily="34" charset="0"/>
              <a:cs typeface="Times New Roman"/>
            </a:endParaRPr>
          </a:p>
          <a:p>
            <a:pPr marL="179705" indent="-179705"/>
            <a:endParaRPr lang="nl-NL" sz="1200"/>
          </a:p>
          <a:p>
            <a:pPr marL="0" indent="0">
              <a:buNone/>
            </a:pPr>
            <a:endParaRPr lang="nl-NL"/>
          </a:p>
          <a:p>
            <a:pPr marL="179705" indent="-179705"/>
            <a:endParaRPr lang="nl-NL"/>
          </a:p>
          <a:p>
            <a:pPr marL="179705" indent="-179705"/>
            <a:endParaRPr lang="nl-NL"/>
          </a:p>
          <a:p>
            <a:pPr marL="179705" indent="-179705"/>
            <a:endParaRPr lang="nl-NL"/>
          </a:p>
        </p:txBody>
      </p:sp>
      <p:sp>
        <p:nvSpPr>
          <p:cNvPr id="5" name="Tijdelijke aanduiding voor tekst 4">
            <a:extLst>
              <a:ext uri="{FF2B5EF4-FFF2-40B4-BE49-F238E27FC236}">
                <a16:creationId xmlns:a16="http://schemas.microsoft.com/office/drawing/2014/main" id="{39BEA442-1F5D-8EC8-54DF-52FD235744A1}"/>
              </a:ext>
            </a:extLst>
          </p:cNvPr>
          <p:cNvSpPr>
            <a:spLocks noGrp="1"/>
          </p:cNvSpPr>
          <p:nvPr>
            <p:ph type="body" sz="quarter" idx="15"/>
          </p:nvPr>
        </p:nvSpPr>
        <p:spPr/>
        <p:txBody>
          <a:bodyPr/>
          <a:lstStyle/>
          <a:p>
            <a:endParaRPr lang="nl-NL"/>
          </a:p>
        </p:txBody>
      </p:sp>
    </p:spTree>
    <p:extLst>
      <p:ext uri="{BB962C8B-B14F-4D97-AF65-F5344CB8AC3E}">
        <p14:creationId xmlns:p14="http://schemas.microsoft.com/office/powerpoint/2010/main" val="267232859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673AF5F-BAC8-0DF0-9298-CC530306EFBA}"/>
              </a:ext>
            </a:extLst>
          </p:cNvPr>
          <p:cNvSpPr>
            <a:spLocks noGrp="1"/>
          </p:cNvSpPr>
          <p:nvPr>
            <p:ph type="body" sz="quarter" idx="14"/>
          </p:nvPr>
        </p:nvSpPr>
        <p:spPr/>
        <p:txBody>
          <a:bodyPr/>
          <a:lstStyle/>
          <a:p>
            <a:pPr marL="0" indent="0">
              <a:buNone/>
            </a:pPr>
            <a:r>
              <a:rPr lang="en-GB"/>
              <a:t>G!DS …. </a:t>
            </a:r>
            <a:r>
              <a:rPr lang="en-GB" err="1"/>
              <a:t>een</a:t>
            </a:r>
            <a:r>
              <a:rPr lang="en-GB"/>
              <a:t> </a:t>
            </a:r>
            <a:r>
              <a:rPr lang="en-GB" err="1"/>
              <a:t>stukje</a:t>
            </a:r>
            <a:r>
              <a:rPr lang="en-GB"/>
              <a:t> </a:t>
            </a:r>
            <a:r>
              <a:rPr lang="en-GB" err="1"/>
              <a:t>historie</a:t>
            </a:r>
            <a:endParaRPr lang="nl-NL" err="1"/>
          </a:p>
        </p:txBody>
      </p:sp>
      <p:sp>
        <p:nvSpPr>
          <p:cNvPr id="3" name="Tijdelijke aanduiding voor tekst 2">
            <a:extLst>
              <a:ext uri="{FF2B5EF4-FFF2-40B4-BE49-F238E27FC236}">
                <a16:creationId xmlns:a16="http://schemas.microsoft.com/office/drawing/2014/main" id="{50EFAD69-A94E-EA8A-61CE-3FD5F9B117CC}"/>
              </a:ext>
            </a:extLst>
          </p:cNvPr>
          <p:cNvSpPr>
            <a:spLocks noGrp="1"/>
          </p:cNvSpPr>
          <p:nvPr>
            <p:ph type="body" idx="13"/>
          </p:nvPr>
        </p:nvSpPr>
        <p:spPr>
          <a:xfrm>
            <a:off x="1066967" y="1171442"/>
            <a:ext cx="7905761" cy="3745584"/>
          </a:xfrm>
        </p:spPr>
        <p:txBody>
          <a:bodyPr numCol="1"/>
          <a:lstStyle/>
          <a:p>
            <a:pPr marL="359410" lvl="2" indent="0">
              <a:buNone/>
            </a:pPr>
            <a:endParaRPr lang="en-GB" sz="1600">
              <a:solidFill>
                <a:srgbClr val="38373A"/>
              </a:solidFill>
              <a:cs typeface="Arial"/>
            </a:endParaRPr>
          </a:p>
          <a:p>
            <a:pPr marL="359410" lvl="2" indent="0">
              <a:buNone/>
            </a:pPr>
            <a:r>
              <a:rPr lang="en-GB" sz="1600">
                <a:solidFill>
                  <a:srgbClr val="38373A"/>
                </a:solidFill>
                <a:cs typeface="Arial"/>
              </a:rPr>
              <a:t>De </a:t>
            </a:r>
            <a:r>
              <a:rPr lang="en-GB" sz="1600" err="1">
                <a:solidFill>
                  <a:srgbClr val="38373A"/>
                </a:solidFill>
                <a:cs typeface="Arial"/>
              </a:rPr>
              <a:t>eerste</a:t>
            </a:r>
            <a:r>
              <a:rPr lang="en-GB" sz="1600">
                <a:solidFill>
                  <a:srgbClr val="38373A"/>
                </a:solidFill>
                <a:cs typeface="Arial"/>
              </a:rPr>
              <a:t> </a:t>
            </a:r>
            <a:r>
              <a:rPr lang="en-GB" sz="1600" err="1">
                <a:solidFill>
                  <a:srgbClr val="38373A"/>
                </a:solidFill>
                <a:cs typeface="Arial"/>
              </a:rPr>
              <a:t>versie</a:t>
            </a:r>
            <a:r>
              <a:rPr lang="en-GB" sz="1600">
                <a:solidFill>
                  <a:srgbClr val="38373A"/>
                </a:solidFill>
                <a:cs typeface="Arial"/>
              </a:rPr>
              <a:t> van G!DS is </a:t>
            </a:r>
            <a:r>
              <a:rPr lang="en-GB" sz="1600" err="1">
                <a:solidFill>
                  <a:srgbClr val="38373A"/>
                </a:solidFill>
                <a:cs typeface="Arial"/>
              </a:rPr>
              <a:t>ondertussen</a:t>
            </a:r>
            <a:r>
              <a:rPr lang="en-GB" sz="1600">
                <a:solidFill>
                  <a:srgbClr val="38373A"/>
                </a:solidFill>
                <a:cs typeface="Arial"/>
              </a:rPr>
              <a:t> </a:t>
            </a:r>
            <a:r>
              <a:rPr lang="en-GB" sz="1600" err="1">
                <a:solidFill>
                  <a:srgbClr val="38373A"/>
                </a:solidFill>
                <a:cs typeface="Arial"/>
              </a:rPr>
              <a:t>ruim</a:t>
            </a:r>
            <a:r>
              <a:rPr lang="en-GB" sz="1600">
                <a:solidFill>
                  <a:srgbClr val="38373A"/>
                </a:solidFill>
                <a:cs typeface="Arial"/>
              </a:rPr>
              <a:t> 20 </a:t>
            </a:r>
            <a:r>
              <a:rPr lang="en-GB" sz="1600" err="1">
                <a:solidFill>
                  <a:srgbClr val="38373A"/>
                </a:solidFill>
                <a:cs typeface="Arial"/>
              </a:rPr>
              <a:t>jaar</a:t>
            </a:r>
            <a:r>
              <a:rPr lang="en-GB" sz="1600">
                <a:solidFill>
                  <a:srgbClr val="38373A"/>
                </a:solidFill>
                <a:cs typeface="Arial"/>
              </a:rPr>
              <a:t> </a:t>
            </a:r>
            <a:r>
              <a:rPr lang="en-GB" sz="1600" err="1">
                <a:solidFill>
                  <a:srgbClr val="38373A"/>
                </a:solidFill>
                <a:cs typeface="Arial"/>
              </a:rPr>
              <a:t>geleden</a:t>
            </a:r>
            <a:r>
              <a:rPr lang="en-GB" sz="1600">
                <a:solidFill>
                  <a:srgbClr val="38373A"/>
                </a:solidFill>
                <a:cs typeface="Arial"/>
              </a:rPr>
              <a:t> online </a:t>
            </a:r>
            <a:r>
              <a:rPr lang="en-GB" sz="1600" err="1">
                <a:solidFill>
                  <a:srgbClr val="38373A"/>
                </a:solidFill>
                <a:cs typeface="Arial"/>
              </a:rPr>
              <a:t>gegaan</a:t>
            </a:r>
            <a:r>
              <a:rPr lang="en-GB" sz="1600">
                <a:solidFill>
                  <a:srgbClr val="38373A"/>
                </a:solidFill>
                <a:cs typeface="Arial"/>
              </a:rPr>
              <a:t>. De </a:t>
            </a:r>
            <a:r>
              <a:rPr lang="en-GB" sz="1600" err="1">
                <a:solidFill>
                  <a:srgbClr val="38373A"/>
                </a:solidFill>
                <a:cs typeface="Arial"/>
              </a:rPr>
              <a:t>huidige</a:t>
            </a:r>
            <a:r>
              <a:rPr lang="en-GB" sz="1600">
                <a:solidFill>
                  <a:srgbClr val="38373A"/>
                </a:solidFill>
                <a:cs typeface="Arial"/>
              </a:rPr>
              <a:t> </a:t>
            </a:r>
            <a:r>
              <a:rPr lang="en-GB" sz="1600" err="1">
                <a:solidFill>
                  <a:srgbClr val="38373A"/>
                </a:solidFill>
                <a:cs typeface="Arial"/>
              </a:rPr>
              <a:t>versie</a:t>
            </a:r>
            <a:r>
              <a:rPr lang="en-GB" sz="1600">
                <a:solidFill>
                  <a:srgbClr val="38373A"/>
                </a:solidFill>
                <a:cs typeface="Arial"/>
              </a:rPr>
              <a:t> van G!DS is </a:t>
            </a:r>
            <a:r>
              <a:rPr lang="en-GB" sz="1600" err="1">
                <a:solidFill>
                  <a:srgbClr val="38373A"/>
                </a:solidFill>
                <a:cs typeface="Arial"/>
              </a:rPr>
              <a:t>inmiddels</a:t>
            </a:r>
            <a:r>
              <a:rPr lang="en-GB" sz="1600">
                <a:solidFill>
                  <a:srgbClr val="38373A"/>
                </a:solidFill>
                <a:cs typeface="Arial"/>
              </a:rPr>
              <a:t> </a:t>
            </a:r>
            <a:r>
              <a:rPr lang="en-GB" sz="1600" err="1">
                <a:solidFill>
                  <a:srgbClr val="38373A"/>
                </a:solidFill>
                <a:cs typeface="Arial"/>
              </a:rPr>
              <a:t>ongeveer</a:t>
            </a:r>
            <a:r>
              <a:rPr lang="en-GB" sz="1600">
                <a:solidFill>
                  <a:srgbClr val="38373A"/>
                </a:solidFill>
                <a:cs typeface="Arial"/>
              </a:rPr>
              <a:t> 15 </a:t>
            </a:r>
            <a:r>
              <a:rPr lang="en-GB" sz="1600" err="1">
                <a:solidFill>
                  <a:srgbClr val="38373A"/>
                </a:solidFill>
                <a:cs typeface="Arial"/>
              </a:rPr>
              <a:t>jaar</a:t>
            </a:r>
            <a:r>
              <a:rPr lang="en-GB" sz="1600">
                <a:solidFill>
                  <a:srgbClr val="38373A"/>
                </a:solidFill>
                <a:cs typeface="Arial"/>
              </a:rPr>
              <a:t> oud </a:t>
            </a:r>
            <a:r>
              <a:rPr lang="en-GB" sz="1600" err="1">
                <a:solidFill>
                  <a:srgbClr val="38373A"/>
                </a:solidFill>
                <a:cs typeface="Arial"/>
              </a:rPr>
              <a:t>en</a:t>
            </a:r>
            <a:r>
              <a:rPr lang="en-GB" sz="1600">
                <a:solidFill>
                  <a:srgbClr val="38373A"/>
                </a:solidFill>
                <a:cs typeface="Arial"/>
              </a:rPr>
              <a:t> </a:t>
            </a:r>
            <a:r>
              <a:rPr lang="en-GB" sz="1600" err="1">
                <a:solidFill>
                  <a:srgbClr val="38373A"/>
                </a:solidFill>
                <a:cs typeface="Arial"/>
              </a:rPr>
              <a:t>technisch</a:t>
            </a:r>
            <a:r>
              <a:rPr lang="en-GB" sz="1600">
                <a:solidFill>
                  <a:srgbClr val="38373A"/>
                </a:solidFill>
                <a:cs typeface="Arial"/>
              </a:rPr>
              <a:t> </a:t>
            </a:r>
            <a:r>
              <a:rPr lang="en-GB" sz="1600" err="1">
                <a:solidFill>
                  <a:srgbClr val="38373A"/>
                </a:solidFill>
                <a:cs typeface="Arial"/>
              </a:rPr>
              <a:t>verouderd</a:t>
            </a:r>
            <a:r>
              <a:rPr lang="en-GB" sz="1600">
                <a:solidFill>
                  <a:srgbClr val="38373A"/>
                </a:solidFill>
                <a:cs typeface="Arial"/>
              </a:rPr>
              <a:t>.</a:t>
            </a:r>
            <a:endParaRPr lang="en-US" sz="1600">
              <a:solidFill>
                <a:srgbClr val="000000"/>
              </a:solidFill>
              <a:cs typeface="Arial"/>
            </a:endParaRPr>
          </a:p>
          <a:p>
            <a:pPr marL="359410" lvl="2" indent="0">
              <a:buNone/>
            </a:pPr>
            <a:endParaRPr lang="en-GB" sz="1600">
              <a:solidFill>
                <a:srgbClr val="000000"/>
              </a:solidFill>
              <a:cs typeface="Arial"/>
            </a:endParaRPr>
          </a:p>
          <a:p>
            <a:pPr marL="359410" lvl="2" indent="0">
              <a:buNone/>
            </a:pPr>
            <a:r>
              <a:rPr lang="en-GB" sz="1600">
                <a:solidFill>
                  <a:srgbClr val="38373A"/>
                </a:solidFill>
                <a:cs typeface="Arial"/>
              </a:rPr>
              <a:t>In G!DS </a:t>
            </a:r>
            <a:r>
              <a:rPr lang="en-GB" sz="1600" err="1">
                <a:solidFill>
                  <a:srgbClr val="38373A"/>
                </a:solidFill>
                <a:cs typeface="Arial"/>
              </a:rPr>
              <a:t>zijn</a:t>
            </a:r>
            <a:r>
              <a:rPr lang="en-GB" sz="1600">
                <a:solidFill>
                  <a:srgbClr val="38373A"/>
                </a:solidFill>
                <a:cs typeface="Arial"/>
              </a:rPr>
              <a:t> </a:t>
            </a:r>
            <a:r>
              <a:rPr lang="en-GB" sz="1600" err="1">
                <a:solidFill>
                  <a:srgbClr val="38373A"/>
                </a:solidFill>
                <a:cs typeface="Arial"/>
              </a:rPr>
              <a:t>gegevens</a:t>
            </a:r>
            <a:r>
              <a:rPr lang="en-GB" sz="1600">
                <a:solidFill>
                  <a:srgbClr val="38373A"/>
                </a:solidFill>
                <a:cs typeface="Arial"/>
              </a:rPr>
              <a:t> van </a:t>
            </a:r>
            <a:r>
              <a:rPr lang="en-GB" sz="1600" err="1">
                <a:solidFill>
                  <a:srgbClr val="38373A"/>
                </a:solidFill>
                <a:cs typeface="Arial"/>
              </a:rPr>
              <a:t>organisaties</a:t>
            </a:r>
            <a:r>
              <a:rPr lang="en-GB" sz="1600">
                <a:solidFill>
                  <a:srgbClr val="38373A"/>
                </a:solidFill>
                <a:cs typeface="Arial"/>
              </a:rPr>
              <a:t>, </a:t>
            </a:r>
            <a:r>
              <a:rPr lang="en-GB" sz="1600" err="1">
                <a:solidFill>
                  <a:srgbClr val="38373A"/>
                </a:solidFill>
                <a:cs typeface="Arial"/>
              </a:rPr>
              <a:t>waaronder</a:t>
            </a:r>
            <a:r>
              <a:rPr lang="en-GB" sz="1600">
                <a:solidFill>
                  <a:srgbClr val="38373A"/>
                </a:solidFill>
                <a:cs typeface="Arial"/>
              </a:rPr>
              <a:t> de </a:t>
            </a:r>
            <a:r>
              <a:rPr lang="en-GB" sz="1600" err="1">
                <a:solidFill>
                  <a:srgbClr val="38373A"/>
                </a:solidFill>
                <a:cs typeface="Arial"/>
              </a:rPr>
              <a:t>bibliotheken</a:t>
            </a:r>
            <a:r>
              <a:rPr lang="en-GB" sz="1600">
                <a:solidFill>
                  <a:srgbClr val="38373A"/>
                </a:solidFill>
                <a:cs typeface="Arial"/>
              </a:rPr>
              <a:t>, </a:t>
            </a:r>
            <a:r>
              <a:rPr lang="en-GB" sz="1600" err="1">
                <a:solidFill>
                  <a:srgbClr val="38373A"/>
                </a:solidFill>
                <a:cs typeface="Arial"/>
              </a:rPr>
              <a:t>opgenomen</a:t>
            </a:r>
            <a:r>
              <a:rPr lang="en-GB" sz="1600">
                <a:solidFill>
                  <a:srgbClr val="38373A"/>
                </a:solidFill>
                <a:cs typeface="Arial"/>
              </a:rPr>
              <a:t> </a:t>
            </a:r>
            <a:r>
              <a:rPr lang="en-GB" sz="1600" err="1">
                <a:solidFill>
                  <a:srgbClr val="38373A"/>
                </a:solidFill>
                <a:cs typeface="Arial"/>
              </a:rPr>
              <a:t>en</a:t>
            </a:r>
            <a:r>
              <a:rPr lang="en-GB" sz="1600">
                <a:solidFill>
                  <a:srgbClr val="38373A"/>
                </a:solidFill>
                <a:cs typeface="Arial"/>
              </a:rPr>
              <a:t> het </a:t>
            </a:r>
            <a:r>
              <a:rPr lang="en-GB" sz="1600" err="1">
                <a:solidFill>
                  <a:srgbClr val="38373A"/>
                </a:solidFill>
                <a:cs typeface="Arial"/>
              </a:rPr>
              <a:t>aanbod</a:t>
            </a:r>
            <a:r>
              <a:rPr lang="en-GB" sz="1600">
                <a:solidFill>
                  <a:srgbClr val="38373A"/>
                </a:solidFill>
                <a:cs typeface="Arial"/>
              </a:rPr>
              <a:t> van </a:t>
            </a:r>
            <a:r>
              <a:rPr lang="en-GB" sz="1600" err="1">
                <a:solidFill>
                  <a:srgbClr val="38373A"/>
                </a:solidFill>
                <a:cs typeface="Arial"/>
              </a:rPr>
              <a:t>deze</a:t>
            </a:r>
            <a:r>
              <a:rPr lang="en-GB" sz="1600">
                <a:solidFill>
                  <a:srgbClr val="38373A"/>
                </a:solidFill>
                <a:cs typeface="Arial"/>
              </a:rPr>
              <a:t> </a:t>
            </a:r>
            <a:r>
              <a:rPr lang="en-GB" sz="1600" err="1">
                <a:solidFill>
                  <a:srgbClr val="38373A"/>
                </a:solidFill>
                <a:cs typeface="Arial"/>
              </a:rPr>
              <a:t>organisaties</a:t>
            </a:r>
            <a:r>
              <a:rPr lang="en-GB" sz="1600">
                <a:solidFill>
                  <a:srgbClr val="38373A"/>
                </a:solidFill>
                <a:cs typeface="Arial"/>
              </a:rPr>
              <a:t>. </a:t>
            </a:r>
            <a:r>
              <a:rPr lang="en-GB" sz="1600" err="1">
                <a:solidFill>
                  <a:srgbClr val="38373A"/>
                </a:solidFill>
                <a:cs typeface="Arial"/>
              </a:rPr>
              <a:t>Oorspronkelijk</a:t>
            </a:r>
            <a:r>
              <a:rPr lang="en-GB" sz="1600">
                <a:solidFill>
                  <a:srgbClr val="38373A"/>
                </a:solidFill>
                <a:cs typeface="Arial"/>
              </a:rPr>
              <a:t> </a:t>
            </a:r>
            <a:r>
              <a:rPr lang="en-GB" sz="1600" err="1">
                <a:solidFill>
                  <a:srgbClr val="38373A"/>
                </a:solidFill>
                <a:cs typeface="Arial"/>
              </a:rPr>
              <a:t>werden</a:t>
            </a:r>
            <a:r>
              <a:rPr lang="en-GB" sz="1600">
                <a:solidFill>
                  <a:srgbClr val="38373A"/>
                </a:solidFill>
                <a:cs typeface="Arial"/>
              </a:rPr>
              <a:t> </a:t>
            </a:r>
            <a:r>
              <a:rPr lang="en-GB" sz="1600" err="1">
                <a:solidFill>
                  <a:srgbClr val="38373A"/>
                </a:solidFill>
                <a:cs typeface="Arial"/>
              </a:rPr>
              <a:t>deze</a:t>
            </a:r>
            <a:r>
              <a:rPr lang="en-GB" sz="1600">
                <a:solidFill>
                  <a:srgbClr val="38373A"/>
                </a:solidFill>
                <a:cs typeface="Arial"/>
              </a:rPr>
              <a:t> </a:t>
            </a:r>
            <a:r>
              <a:rPr lang="en-GB" sz="1600" err="1">
                <a:solidFill>
                  <a:srgbClr val="38373A"/>
                </a:solidFill>
                <a:cs typeface="Arial"/>
              </a:rPr>
              <a:t>gegevens</a:t>
            </a:r>
            <a:r>
              <a:rPr lang="en-GB" sz="1600">
                <a:solidFill>
                  <a:srgbClr val="38373A"/>
                </a:solidFill>
                <a:cs typeface="Arial"/>
              </a:rPr>
              <a:t> </a:t>
            </a:r>
            <a:r>
              <a:rPr lang="en-GB" sz="1600" err="1">
                <a:solidFill>
                  <a:srgbClr val="38373A"/>
                </a:solidFill>
                <a:cs typeface="Arial"/>
              </a:rPr>
              <a:t>gebruikt</a:t>
            </a:r>
            <a:r>
              <a:rPr lang="en-GB" sz="1600">
                <a:solidFill>
                  <a:srgbClr val="38373A"/>
                </a:solidFill>
                <a:cs typeface="Arial"/>
              </a:rPr>
              <a:t> </a:t>
            </a:r>
            <a:r>
              <a:rPr lang="en-GB" sz="1600" err="1">
                <a:solidFill>
                  <a:srgbClr val="38373A"/>
                </a:solidFill>
                <a:cs typeface="Arial"/>
              </a:rPr>
              <a:t>voor</a:t>
            </a:r>
            <a:r>
              <a:rPr lang="en-GB" sz="1600">
                <a:solidFill>
                  <a:srgbClr val="38373A"/>
                </a:solidFill>
                <a:cs typeface="Arial"/>
              </a:rPr>
              <a:t> </a:t>
            </a:r>
            <a:r>
              <a:rPr lang="en-GB" sz="1600" err="1">
                <a:solidFill>
                  <a:srgbClr val="38373A"/>
                </a:solidFill>
                <a:cs typeface="Arial"/>
              </a:rPr>
              <a:t>sociale</a:t>
            </a:r>
            <a:r>
              <a:rPr lang="en-GB" sz="1600">
                <a:solidFill>
                  <a:srgbClr val="38373A"/>
                </a:solidFill>
                <a:cs typeface="Arial"/>
              </a:rPr>
              <a:t> </a:t>
            </a:r>
            <a:r>
              <a:rPr lang="en-GB" sz="1600" err="1">
                <a:solidFill>
                  <a:srgbClr val="38373A"/>
                </a:solidFill>
                <a:cs typeface="Arial"/>
              </a:rPr>
              <a:t>kaarten</a:t>
            </a:r>
            <a:r>
              <a:rPr lang="en-GB" sz="1600">
                <a:solidFill>
                  <a:srgbClr val="38373A"/>
                </a:solidFill>
                <a:cs typeface="Arial"/>
              </a:rPr>
              <a:t> </a:t>
            </a:r>
            <a:r>
              <a:rPr lang="en-GB" sz="1600" err="1">
                <a:solidFill>
                  <a:srgbClr val="38373A"/>
                </a:solidFill>
                <a:cs typeface="Arial"/>
              </a:rPr>
              <a:t>voor</a:t>
            </a:r>
            <a:r>
              <a:rPr lang="en-GB" sz="1600">
                <a:solidFill>
                  <a:srgbClr val="38373A"/>
                </a:solidFill>
                <a:cs typeface="Arial"/>
              </a:rPr>
              <a:t> </a:t>
            </a:r>
            <a:r>
              <a:rPr lang="en-GB" sz="1600" err="1">
                <a:solidFill>
                  <a:srgbClr val="38373A"/>
                </a:solidFill>
                <a:cs typeface="Arial"/>
              </a:rPr>
              <a:t>gemeenten</a:t>
            </a:r>
            <a:r>
              <a:rPr lang="en-GB" sz="1600">
                <a:solidFill>
                  <a:srgbClr val="38373A"/>
                </a:solidFill>
                <a:cs typeface="Arial"/>
              </a:rPr>
              <a:t>.</a:t>
            </a:r>
            <a:endParaRPr lang="en-US" sz="1600">
              <a:solidFill>
                <a:srgbClr val="000000"/>
              </a:solidFill>
              <a:cs typeface="Arial"/>
            </a:endParaRPr>
          </a:p>
          <a:p>
            <a:pPr marL="359410" lvl="2" indent="0">
              <a:buNone/>
            </a:pPr>
            <a:endParaRPr lang="en-GB" sz="1600">
              <a:solidFill>
                <a:srgbClr val="000000"/>
              </a:solidFill>
              <a:cs typeface="Arial"/>
            </a:endParaRPr>
          </a:p>
          <a:p>
            <a:pPr marL="359410" lvl="2" indent="0">
              <a:buNone/>
            </a:pPr>
            <a:r>
              <a:rPr lang="nl-NL" sz="1600">
                <a:solidFill>
                  <a:srgbClr val="000000"/>
                </a:solidFill>
                <a:cs typeface="Arial"/>
              </a:rPr>
              <a:t>Door de jaren is G!DS steeds belangrijker geworden binnen het bibliotheeknetwerk en is binnen dat netwerk het basisbestand bibliotheken. G!DS is onder andere dé plek waarin de ISIL-codes van de openbare bibliotheeksector worden beheerd.</a:t>
            </a:r>
            <a:endParaRPr lang="en-US" sz="1600">
              <a:solidFill>
                <a:srgbClr val="000000"/>
              </a:solidFill>
              <a:cs typeface="Arial"/>
            </a:endParaRPr>
          </a:p>
          <a:p>
            <a:pPr marL="359410" lvl="2" indent="0">
              <a:buNone/>
            </a:pPr>
            <a:endParaRPr lang="nl-NL" sz="1600">
              <a:solidFill>
                <a:srgbClr val="000000"/>
              </a:solidFill>
              <a:cs typeface="Arial"/>
            </a:endParaRPr>
          </a:p>
          <a:p>
            <a:pPr marL="359410" lvl="2" indent="0">
              <a:buNone/>
            </a:pPr>
            <a:endParaRPr lang="nl-NL" sz="1600">
              <a:effectLst/>
              <a:ea typeface="Aptos" panose="020B0004020202020204" pitchFamily="34" charset="0"/>
              <a:cs typeface="Arial"/>
            </a:endParaRPr>
          </a:p>
          <a:p>
            <a:pPr marL="539750" lvl="2" indent="-179705"/>
            <a:endParaRPr lang="en-GB">
              <a:solidFill>
                <a:srgbClr val="38373A"/>
              </a:solidFill>
              <a:latin typeface="Arial" panose="020B0604020202020204"/>
              <a:cs typeface="Arial" panose="020B0604020202020204" pitchFamily="34" charset="0"/>
            </a:endParaRPr>
          </a:p>
          <a:p>
            <a:pPr marL="179705" indent="-179705"/>
            <a:endParaRPr lang="nl-NL"/>
          </a:p>
        </p:txBody>
      </p:sp>
      <p:sp>
        <p:nvSpPr>
          <p:cNvPr id="5" name="Tijdelijke aanduiding voor tekst 4">
            <a:extLst>
              <a:ext uri="{FF2B5EF4-FFF2-40B4-BE49-F238E27FC236}">
                <a16:creationId xmlns:a16="http://schemas.microsoft.com/office/drawing/2014/main" id="{41D189AA-D347-C735-E543-D3A9C62EFF31}"/>
              </a:ext>
            </a:extLst>
          </p:cNvPr>
          <p:cNvSpPr>
            <a:spLocks noGrp="1"/>
          </p:cNvSpPr>
          <p:nvPr>
            <p:ph type="body" sz="quarter" idx="15"/>
          </p:nvPr>
        </p:nvSpPr>
        <p:spPr/>
        <p:txBody>
          <a:bodyPr/>
          <a:lstStyle/>
          <a:p>
            <a:endParaRPr lang="nl-NL"/>
          </a:p>
        </p:txBody>
      </p:sp>
    </p:spTree>
    <p:extLst>
      <p:ext uri="{BB962C8B-B14F-4D97-AF65-F5344CB8AC3E}">
        <p14:creationId xmlns:p14="http://schemas.microsoft.com/office/powerpoint/2010/main" val="171055223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906E7A-79C6-EC88-656A-C50FE2AD0BD1}"/>
              </a:ext>
            </a:extLst>
          </p:cNvPr>
          <p:cNvSpPr>
            <a:spLocks noGrp="1"/>
          </p:cNvSpPr>
          <p:nvPr>
            <p:ph type="body" sz="quarter" idx="14"/>
          </p:nvPr>
        </p:nvSpPr>
        <p:spPr/>
        <p:txBody>
          <a:bodyPr/>
          <a:lstStyle/>
          <a:p>
            <a:pPr marL="0" indent="0">
              <a:buNone/>
            </a:pPr>
            <a:r>
              <a:rPr lang="en-GB"/>
              <a:t>G!DS …. </a:t>
            </a:r>
            <a:r>
              <a:rPr lang="en-GB" err="1"/>
              <a:t>een</a:t>
            </a:r>
            <a:r>
              <a:rPr lang="en-GB"/>
              <a:t> </a:t>
            </a:r>
            <a:r>
              <a:rPr lang="en-GB" err="1"/>
              <a:t>stukje</a:t>
            </a:r>
            <a:r>
              <a:rPr lang="en-GB"/>
              <a:t> </a:t>
            </a:r>
            <a:r>
              <a:rPr lang="en-GB" err="1"/>
              <a:t>historie</a:t>
            </a:r>
            <a:endParaRPr lang="en-US" err="1"/>
          </a:p>
        </p:txBody>
      </p:sp>
      <p:sp>
        <p:nvSpPr>
          <p:cNvPr id="3" name="Text Placeholder 2">
            <a:extLst>
              <a:ext uri="{FF2B5EF4-FFF2-40B4-BE49-F238E27FC236}">
                <a16:creationId xmlns:a16="http://schemas.microsoft.com/office/drawing/2014/main" id="{C5962782-D422-CD3B-AE62-1026104C1E00}"/>
              </a:ext>
            </a:extLst>
          </p:cNvPr>
          <p:cNvSpPr>
            <a:spLocks noGrp="1"/>
          </p:cNvSpPr>
          <p:nvPr>
            <p:ph type="body" idx="13"/>
          </p:nvPr>
        </p:nvSpPr>
        <p:spPr>
          <a:xfrm>
            <a:off x="924878" y="1100482"/>
            <a:ext cx="8369587" cy="4816801"/>
          </a:xfrm>
        </p:spPr>
        <p:txBody>
          <a:bodyPr numCol="1"/>
          <a:lstStyle/>
          <a:p>
            <a:pPr marL="179705" lvl="2" indent="-179705"/>
            <a:r>
              <a:rPr lang="nl-NL" sz="1600"/>
              <a:t>De functie van basisbestand bibliotheken maakt dat G!DS gekoppeld is/was aan diensten zoals de Nationale Bibliotheek Catalogus (NBC), Datawarehouse (DWH) en de authenticatievoorziening (AV/KRS).</a:t>
            </a:r>
            <a:endParaRPr lang="en-US" sz="1600"/>
          </a:p>
          <a:p>
            <a:pPr marL="179705" lvl="2" indent="-179705"/>
            <a:endParaRPr lang="nl-NL" sz="1600"/>
          </a:p>
          <a:p>
            <a:pPr marL="179705" lvl="2" indent="-179705"/>
            <a:r>
              <a:rPr lang="nl-NL" sz="1600"/>
              <a:t>G!DS heeft/had 3 functies: basisbestand voor bibliotheken, informatiebron van het dienstenaanbod van bibliotheken en dienstverlening aan sociaal-culturele instellingen door de coördinatie en eindredactie van data.</a:t>
            </a:r>
            <a:endParaRPr lang="en-US" sz="1600"/>
          </a:p>
          <a:p>
            <a:pPr marL="179705" lvl="2" indent="-179705"/>
            <a:endParaRPr lang="nl-NL" sz="1600"/>
          </a:p>
          <a:p>
            <a:pPr marL="179705" indent="-179705">
              <a:lnSpc>
                <a:spcPct val="114999"/>
              </a:lnSpc>
              <a:spcAft>
                <a:spcPts val="800"/>
              </a:spcAft>
            </a:pPr>
            <a:r>
              <a:rPr lang="nl-NL" sz="1600">
                <a:latin typeface="+mn-lt"/>
              </a:rPr>
              <a:t>Wat staat/stond  er allemaal in G!DS? </a:t>
            </a:r>
            <a:endParaRPr lang="en-US" sz="1600">
              <a:latin typeface="+mn-lt"/>
            </a:endParaRPr>
          </a:p>
          <a:p>
            <a:pPr marL="742950" lvl="1" indent="-285750">
              <a:lnSpc>
                <a:spcPct val="114999"/>
              </a:lnSpc>
              <a:spcAft>
                <a:spcPts val="800"/>
              </a:spcAft>
              <a:buFont typeface="Courier New,monospace" panose="020B0604020202020204" pitchFamily="34" charset="0"/>
              <a:buChar char="o"/>
            </a:pPr>
            <a:r>
              <a:rPr lang="nl-NL" sz="1600" b="1"/>
              <a:t>Adressen</a:t>
            </a:r>
            <a:r>
              <a:rPr lang="nl-NL" sz="1600"/>
              <a:t>  van organisaties</a:t>
            </a:r>
            <a:endParaRPr lang="en-US" sz="1600"/>
          </a:p>
          <a:p>
            <a:pPr marL="742950" lvl="1" indent="-285750">
              <a:lnSpc>
                <a:spcPct val="114999"/>
              </a:lnSpc>
              <a:spcAft>
                <a:spcPts val="800"/>
              </a:spcAft>
              <a:buFont typeface="Courier New,monospace" panose="020B0604020202020204" pitchFamily="34" charset="0"/>
              <a:buChar char="o"/>
            </a:pPr>
            <a:r>
              <a:rPr lang="nl-NL" sz="1600"/>
              <a:t>Informatie over </a:t>
            </a:r>
            <a:r>
              <a:rPr lang="nl-NL" sz="1600" b="1"/>
              <a:t>activiteiten, aanbod, producten en diensten</a:t>
            </a:r>
            <a:r>
              <a:rPr lang="nl-NL" sz="1600"/>
              <a:t> van deze organisaties</a:t>
            </a:r>
            <a:endParaRPr lang="en-US" sz="1600"/>
          </a:p>
          <a:p>
            <a:pPr marL="742950" lvl="1" indent="-285750">
              <a:lnSpc>
                <a:spcPct val="114999"/>
              </a:lnSpc>
              <a:spcAft>
                <a:spcPts val="800"/>
              </a:spcAft>
              <a:buFont typeface="Courier New,monospace" panose="020B0604020202020204" pitchFamily="34" charset="0"/>
              <a:buChar char="o"/>
            </a:pPr>
            <a:r>
              <a:rPr lang="nl-NL" sz="1600"/>
              <a:t>Betrouwbare en actuele</a:t>
            </a:r>
            <a:r>
              <a:rPr lang="nl-NL" sz="1600" b="1"/>
              <a:t> links naar achtergrondinformatie </a:t>
            </a:r>
            <a:r>
              <a:rPr lang="nl-NL" sz="1600"/>
              <a:t>(</a:t>
            </a:r>
            <a:r>
              <a:rPr lang="nl-NL" sz="1600">
                <a:hlinkClick r:id="rId2"/>
              </a:rPr>
              <a:t>de InternetG!DS</a:t>
            </a:r>
            <a:r>
              <a:rPr lang="nl-NL" sz="1600"/>
              <a:t>)</a:t>
            </a:r>
            <a:endParaRPr lang="en-US" sz="1600"/>
          </a:p>
        </p:txBody>
      </p:sp>
      <p:sp>
        <p:nvSpPr>
          <p:cNvPr id="4" name="Text Placeholder 3">
            <a:extLst>
              <a:ext uri="{FF2B5EF4-FFF2-40B4-BE49-F238E27FC236}">
                <a16:creationId xmlns:a16="http://schemas.microsoft.com/office/drawing/2014/main" id="{68ECA716-B5FE-FF07-5554-1C8A7E3F9064}"/>
              </a:ext>
            </a:extLst>
          </p:cNvPr>
          <p:cNvSpPr>
            <a:spLocks noGrp="1"/>
          </p:cNvSpPr>
          <p:nvPr>
            <p:ph type="body" sz="quarter" idx="16"/>
          </p:nvPr>
        </p:nvSpPr>
        <p:spPr/>
        <p:txBody>
          <a:bodyPr/>
          <a:lstStyle/>
          <a:p>
            <a:endParaRPr lang="en-US"/>
          </a:p>
        </p:txBody>
      </p:sp>
      <p:sp>
        <p:nvSpPr>
          <p:cNvPr id="5" name="Text Placeholder 4">
            <a:extLst>
              <a:ext uri="{FF2B5EF4-FFF2-40B4-BE49-F238E27FC236}">
                <a16:creationId xmlns:a16="http://schemas.microsoft.com/office/drawing/2014/main" id="{C6DD47B4-6440-F6F7-827F-F7222E8EE814}"/>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80498929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673AF5F-BAC8-0DF0-9298-CC530306EFBA}"/>
              </a:ext>
            </a:extLst>
          </p:cNvPr>
          <p:cNvSpPr>
            <a:spLocks noGrp="1"/>
          </p:cNvSpPr>
          <p:nvPr>
            <p:ph type="body" sz="quarter" idx="14"/>
          </p:nvPr>
        </p:nvSpPr>
        <p:spPr/>
        <p:txBody>
          <a:bodyPr/>
          <a:lstStyle/>
          <a:p>
            <a:pPr marL="0" indent="0">
              <a:buNone/>
            </a:pPr>
            <a:r>
              <a:rPr lang="nl-NL"/>
              <a:t>Wijzer</a:t>
            </a:r>
            <a:endParaRPr lang="en-US"/>
          </a:p>
        </p:txBody>
      </p:sp>
      <p:sp>
        <p:nvSpPr>
          <p:cNvPr id="3" name="Tijdelijke aanduiding voor tekst 2">
            <a:extLst>
              <a:ext uri="{FF2B5EF4-FFF2-40B4-BE49-F238E27FC236}">
                <a16:creationId xmlns:a16="http://schemas.microsoft.com/office/drawing/2014/main" id="{50EFAD69-A94E-EA8A-61CE-3FD5F9B117CC}"/>
              </a:ext>
            </a:extLst>
          </p:cNvPr>
          <p:cNvSpPr>
            <a:spLocks noGrp="1"/>
          </p:cNvSpPr>
          <p:nvPr>
            <p:ph type="body" idx="13"/>
          </p:nvPr>
        </p:nvSpPr>
        <p:spPr>
          <a:xfrm>
            <a:off x="1134126" y="1605395"/>
            <a:ext cx="7905761" cy="3745584"/>
          </a:xfrm>
        </p:spPr>
        <p:txBody>
          <a:bodyPr numCol="1"/>
          <a:lstStyle/>
          <a:p>
            <a:pPr algn="l" rtl="0" fontAlgn="base">
              <a:lnSpc>
                <a:spcPts val="1950"/>
              </a:lnSpc>
              <a:buFont typeface="Arial" panose="020B0604020202020204" pitchFamily="34" charset="0"/>
              <a:buChar char="•"/>
            </a:pPr>
            <a:r>
              <a:rPr lang="nl-NL" sz="1600" b="0" i="0" u="none" strike="noStrike">
                <a:solidFill>
                  <a:srgbClr val="000000"/>
                </a:solidFill>
                <a:effectLst/>
                <a:latin typeface="Arial" panose="020B0604020202020204" pitchFamily="34" charset="0"/>
              </a:rPr>
              <a:t>Wijzer is een databank met onder andere alle adressen en aanvullende gegevens van bibliotheeklocaties in Nederland, het Basisbestand bibliotheken.</a:t>
            </a:r>
            <a:r>
              <a:rPr lang="en-US" sz="1600" b="0" i="0">
                <a:solidFill>
                  <a:srgbClr val="000000"/>
                </a:solidFill>
                <a:effectLst/>
                <a:latin typeface="Arial" panose="020B0604020202020204" pitchFamily="34" charset="0"/>
              </a:rPr>
              <a:t>​</a:t>
            </a:r>
          </a:p>
          <a:p>
            <a:pPr marL="179705" indent="-179705"/>
            <a:endParaRPr lang="nl-NL" sz="1600">
              <a:cs typeface="Arial"/>
            </a:endParaRPr>
          </a:p>
          <a:p>
            <a:pPr marL="179705" indent="-179705"/>
            <a:r>
              <a:rPr lang="nl-NL" sz="1600">
                <a:cs typeface="Arial"/>
              </a:rPr>
              <a:t>Het</a:t>
            </a:r>
            <a:r>
              <a:rPr lang="nl-NL" sz="1600" b="0" i="0" u="none" strike="noStrike">
                <a:solidFill>
                  <a:srgbClr val="000000"/>
                </a:solidFill>
                <a:effectLst/>
                <a:latin typeface="Arial" panose="020B0604020202020204" pitchFamily="34" charset="0"/>
              </a:rPr>
              <a:t> Basisbestand (</a:t>
            </a:r>
            <a:r>
              <a:rPr lang="nl-NL" sz="1600">
                <a:cs typeface="Arial"/>
              </a:rPr>
              <a:t>Wijzer) is gekoppeld aan onder andere de Nationale Bibliotheekcatalogus (NBC), </a:t>
            </a:r>
            <a:r>
              <a:rPr lang="nl-NL" sz="1600"/>
              <a:t> Datatheek</a:t>
            </a:r>
            <a:r>
              <a:rPr lang="nl-NL" sz="1600">
                <a:cs typeface="Arial"/>
              </a:rPr>
              <a:t> en de authenticatievoorziening (AV/KRS).</a:t>
            </a:r>
            <a:endParaRPr lang="nl-NL" sz="1600"/>
          </a:p>
          <a:p>
            <a:pPr marL="179705" indent="-179705"/>
            <a:endParaRPr lang="nl-NL" sz="1600">
              <a:cs typeface="Arial"/>
            </a:endParaRPr>
          </a:p>
          <a:p>
            <a:pPr marL="179705" indent="-179705"/>
            <a:r>
              <a:rPr lang="nl-NL" sz="1600">
                <a:solidFill>
                  <a:srgbClr val="212529"/>
                </a:solidFill>
                <a:cs typeface="Arial"/>
              </a:rPr>
              <a:t>Wijzer bevat actuele informatie over organisaties en hun aanbod</a:t>
            </a:r>
            <a:r>
              <a:rPr lang="nl-NL" sz="1600">
                <a:solidFill>
                  <a:srgbClr val="212529"/>
                </a:solidFill>
              </a:rPr>
              <a:t> </a:t>
            </a:r>
            <a:r>
              <a:rPr lang="nl-NL" sz="1600">
                <a:solidFill>
                  <a:srgbClr val="212529"/>
                </a:solidFill>
                <a:cs typeface="Arial"/>
              </a:rPr>
              <a:t>en evenementen. Deze informatie wordt verzameld, beheerd en ontsloten onder verantwoordelijkheid van de openbare bibliotheek.</a:t>
            </a:r>
            <a:endParaRPr lang="nl-NL" sz="1600"/>
          </a:p>
          <a:p>
            <a:pPr algn="l" rtl="0" fontAlgn="base">
              <a:lnSpc>
                <a:spcPts val="1950"/>
              </a:lnSpc>
              <a:buFont typeface="Arial" panose="020B0604020202020204" pitchFamily="34" charset="0"/>
              <a:buChar char="•"/>
            </a:pPr>
            <a:endParaRPr lang="nl-NL" sz="1400">
              <a:cs typeface="Arial"/>
            </a:endParaRPr>
          </a:p>
          <a:p>
            <a:endParaRPr lang="nl-NL"/>
          </a:p>
        </p:txBody>
      </p:sp>
      <p:sp>
        <p:nvSpPr>
          <p:cNvPr id="5" name="Tijdelijke aanduiding voor tekst 4">
            <a:extLst>
              <a:ext uri="{FF2B5EF4-FFF2-40B4-BE49-F238E27FC236}">
                <a16:creationId xmlns:a16="http://schemas.microsoft.com/office/drawing/2014/main" id="{41D189AA-D347-C735-E543-D3A9C62EFF31}"/>
              </a:ext>
            </a:extLst>
          </p:cNvPr>
          <p:cNvSpPr>
            <a:spLocks noGrp="1"/>
          </p:cNvSpPr>
          <p:nvPr>
            <p:ph type="body" sz="quarter" idx="15"/>
          </p:nvPr>
        </p:nvSpPr>
        <p:spPr/>
        <p:txBody>
          <a:bodyPr/>
          <a:lstStyle/>
          <a:p>
            <a:endParaRPr lang="nl-NL"/>
          </a:p>
        </p:txBody>
      </p:sp>
    </p:spTree>
    <p:extLst>
      <p:ext uri="{BB962C8B-B14F-4D97-AF65-F5344CB8AC3E}">
        <p14:creationId xmlns:p14="http://schemas.microsoft.com/office/powerpoint/2010/main" val="423850983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673AF5F-BAC8-0DF0-9298-CC530306EFBA}"/>
              </a:ext>
            </a:extLst>
          </p:cNvPr>
          <p:cNvSpPr>
            <a:spLocks noGrp="1"/>
          </p:cNvSpPr>
          <p:nvPr>
            <p:ph type="body" sz="quarter" idx="14"/>
          </p:nvPr>
        </p:nvSpPr>
        <p:spPr/>
        <p:txBody>
          <a:bodyPr/>
          <a:lstStyle/>
          <a:p>
            <a:pPr marL="0" indent="0">
              <a:buNone/>
            </a:pPr>
            <a:r>
              <a:rPr lang="en-GB" err="1"/>
              <a:t>Waarom</a:t>
            </a:r>
            <a:endParaRPr lang="nl-NL"/>
          </a:p>
        </p:txBody>
      </p:sp>
      <p:sp>
        <p:nvSpPr>
          <p:cNvPr id="3" name="Tijdelijke aanduiding voor tekst 2">
            <a:extLst>
              <a:ext uri="{FF2B5EF4-FFF2-40B4-BE49-F238E27FC236}">
                <a16:creationId xmlns:a16="http://schemas.microsoft.com/office/drawing/2014/main" id="{50EFAD69-A94E-EA8A-61CE-3FD5F9B117CC}"/>
              </a:ext>
            </a:extLst>
          </p:cNvPr>
          <p:cNvSpPr>
            <a:spLocks noGrp="1"/>
          </p:cNvSpPr>
          <p:nvPr>
            <p:ph type="body" idx="13"/>
          </p:nvPr>
        </p:nvSpPr>
        <p:spPr>
          <a:xfrm>
            <a:off x="1134126" y="1605395"/>
            <a:ext cx="7905761" cy="3745584"/>
          </a:xfrm>
        </p:spPr>
        <p:txBody>
          <a:bodyPr numCol="1"/>
          <a:lstStyle/>
          <a:p>
            <a:pPr marL="0" indent="0">
              <a:buNone/>
            </a:pPr>
            <a:endParaRPr lang="nl-NL" sz="1600"/>
          </a:p>
          <a:p>
            <a:pPr marL="0" indent="0">
              <a:buNone/>
            </a:pPr>
            <a:r>
              <a:rPr lang="nl-NL" sz="1600"/>
              <a:t>Waarom hebben we een </a:t>
            </a:r>
            <a:r>
              <a:rPr lang="nl-NL" sz="1600" err="1"/>
              <a:t>een</a:t>
            </a:r>
            <a:r>
              <a:rPr lang="nl-NL" sz="1600"/>
              <a:t> applicatie als Wijzer nodig:</a:t>
            </a:r>
          </a:p>
          <a:p>
            <a:pPr marL="179705" indent="-179705"/>
            <a:r>
              <a:rPr lang="nl-NL" sz="1600"/>
              <a:t>Als basisbestand voor LDI</a:t>
            </a:r>
          </a:p>
          <a:p>
            <a:pPr marL="179705" indent="-179705"/>
            <a:r>
              <a:rPr lang="nl-NL" sz="1600"/>
              <a:t>Verplicht vanuit </a:t>
            </a:r>
            <a:r>
              <a:rPr lang="nl-NL" sz="1600" err="1"/>
              <a:t>Wsob</a:t>
            </a:r>
            <a:r>
              <a:rPr lang="nl-NL" sz="1600"/>
              <a:t> o.a. nodig voor de gegevenslevering</a:t>
            </a:r>
          </a:p>
          <a:p>
            <a:pPr marL="179705" indent="-179705"/>
            <a:r>
              <a:rPr lang="nl-NL" sz="1600"/>
              <a:t>Zo min mogelijk dubbele invoer voor bibliotheken</a:t>
            </a:r>
          </a:p>
          <a:p>
            <a:pPr marL="179705" indent="-179705"/>
            <a:r>
              <a:rPr lang="nl-NL" sz="1600"/>
              <a:t>Hergebruik van data op verschillende websites of in verschillende applicaties​</a:t>
            </a:r>
          </a:p>
          <a:p>
            <a:pPr marL="179705" indent="-179705"/>
            <a:r>
              <a:rPr lang="nl-NL" sz="1600"/>
              <a:t>Vanuit de maatschappelijke opgaven, zichtbaarheid aanbod bibliotheken en gegevenslevering</a:t>
            </a:r>
            <a:endParaRPr lang="nl-NL"/>
          </a:p>
          <a:p>
            <a:pPr marL="179705" indent="-179705"/>
            <a:endParaRPr lang="nl-NL"/>
          </a:p>
          <a:p>
            <a:pPr marL="0" indent="0">
              <a:buNone/>
            </a:pPr>
            <a:endParaRPr lang="nl-NL"/>
          </a:p>
        </p:txBody>
      </p:sp>
      <p:sp>
        <p:nvSpPr>
          <p:cNvPr id="5" name="Tijdelijke aanduiding voor tekst 4">
            <a:extLst>
              <a:ext uri="{FF2B5EF4-FFF2-40B4-BE49-F238E27FC236}">
                <a16:creationId xmlns:a16="http://schemas.microsoft.com/office/drawing/2014/main" id="{41D189AA-D347-C735-E543-D3A9C62EFF31}"/>
              </a:ext>
            </a:extLst>
          </p:cNvPr>
          <p:cNvSpPr>
            <a:spLocks noGrp="1"/>
          </p:cNvSpPr>
          <p:nvPr>
            <p:ph type="body" sz="quarter" idx="15"/>
          </p:nvPr>
        </p:nvSpPr>
        <p:spPr/>
        <p:txBody>
          <a:bodyPr/>
          <a:lstStyle/>
          <a:p>
            <a:endParaRPr lang="nl-NL"/>
          </a:p>
        </p:txBody>
      </p:sp>
    </p:spTree>
    <p:extLst>
      <p:ext uri="{BB962C8B-B14F-4D97-AF65-F5344CB8AC3E}">
        <p14:creationId xmlns:p14="http://schemas.microsoft.com/office/powerpoint/2010/main" val="100566324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673AF5F-BAC8-0DF0-9298-CC530306EFBA}"/>
              </a:ext>
            </a:extLst>
          </p:cNvPr>
          <p:cNvSpPr>
            <a:spLocks noGrp="1"/>
          </p:cNvSpPr>
          <p:nvPr>
            <p:ph type="body" sz="quarter" idx="14"/>
          </p:nvPr>
        </p:nvSpPr>
        <p:spPr/>
        <p:txBody>
          <a:bodyPr/>
          <a:lstStyle/>
          <a:p>
            <a:pPr marL="0" indent="0">
              <a:buNone/>
            </a:pPr>
            <a:r>
              <a:rPr lang="en-GB"/>
              <a:t>Data</a:t>
            </a:r>
            <a:endParaRPr lang="nl-NL"/>
          </a:p>
        </p:txBody>
      </p:sp>
      <p:sp>
        <p:nvSpPr>
          <p:cNvPr id="3" name="Tijdelijke aanduiding voor tekst 2">
            <a:extLst>
              <a:ext uri="{FF2B5EF4-FFF2-40B4-BE49-F238E27FC236}">
                <a16:creationId xmlns:a16="http://schemas.microsoft.com/office/drawing/2014/main" id="{50EFAD69-A94E-EA8A-61CE-3FD5F9B117CC}"/>
              </a:ext>
            </a:extLst>
          </p:cNvPr>
          <p:cNvSpPr>
            <a:spLocks noGrp="1"/>
          </p:cNvSpPr>
          <p:nvPr>
            <p:ph type="body" idx="13"/>
          </p:nvPr>
        </p:nvSpPr>
        <p:spPr>
          <a:xfrm>
            <a:off x="1163623" y="1625060"/>
            <a:ext cx="7905761" cy="3745584"/>
          </a:xfrm>
        </p:spPr>
        <p:txBody>
          <a:bodyPr numCol="1"/>
          <a:lstStyle/>
          <a:p>
            <a:pPr marL="277200" indent="0" fontAlgn="base">
              <a:spcAft>
                <a:spcPts val="1200"/>
              </a:spcAft>
              <a:buNone/>
            </a:pPr>
            <a:r>
              <a:rPr lang="nl-NL" sz="1600">
                <a:solidFill>
                  <a:srgbClr val="212020"/>
                </a:solidFill>
                <a:effectLst/>
                <a:ea typeface="Times New Roman" panose="02020603050405020304" pitchFamily="18" charset="0"/>
              </a:rPr>
              <a:t>Data uit Wijzer wordt  gebruikt voor:</a:t>
            </a:r>
            <a:endParaRPr lang="nl-NL" sz="1600">
              <a:effectLst/>
              <a:ea typeface="Times New Roman" panose="02020603050405020304" pitchFamily="18" charset="0"/>
            </a:endParaRPr>
          </a:p>
          <a:p>
            <a:pPr marL="742950" lvl="1" indent="-285750" fontAlgn="base">
              <a:spcAft>
                <a:spcPts val="900"/>
              </a:spcAft>
              <a:buSzPts val="1000"/>
              <a:tabLst>
                <a:tab pos="914400" algn="l"/>
              </a:tabLst>
            </a:pPr>
            <a:r>
              <a:rPr lang="nl-NL" sz="1600">
                <a:solidFill>
                  <a:srgbClr val="212020"/>
                </a:solidFill>
                <a:effectLst/>
                <a:ea typeface="Times New Roman" panose="02020603050405020304" pitchFamily="18" charset="0"/>
                <a:cs typeface="Times New Roman" panose="02020603050405020304" pitchFamily="18" charset="0"/>
              </a:rPr>
              <a:t>De landelijke digitale infrastructuur (LDI)</a:t>
            </a:r>
            <a:endParaRPr lang="nl-NL" sz="1600">
              <a:effectLst/>
              <a:ea typeface="Times New Roman" panose="02020603050405020304" pitchFamily="18" charset="0"/>
              <a:cs typeface="Times New Roman" panose="02020603050405020304" pitchFamily="18" charset="0"/>
            </a:endParaRPr>
          </a:p>
          <a:p>
            <a:pPr marL="742950" lvl="1" indent="-285750" fontAlgn="base">
              <a:spcAft>
                <a:spcPts val="900"/>
              </a:spcAft>
              <a:buSzPts val="1000"/>
              <a:tabLst>
                <a:tab pos="914400" algn="l"/>
              </a:tabLst>
            </a:pPr>
            <a:r>
              <a:rPr lang="nl-NL" sz="1600">
                <a:solidFill>
                  <a:srgbClr val="212020"/>
                </a:solidFill>
                <a:effectLst/>
                <a:ea typeface="Times New Roman" panose="02020603050405020304" pitchFamily="18" charset="0"/>
                <a:cs typeface="Times New Roman" panose="02020603050405020304" pitchFamily="18" charset="0"/>
              </a:rPr>
              <a:t>Monitoring en rapportage (WSOB, Datatheek, Bibliotheekmonitor)</a:t>
            </a:r>
            <a:endParaRPr lang="nl-NL" sz="1600">
              <a:effectLst/>
              <a:ea typeface="Times New Roman" panose="02020603050405020304" pitchFamily="18" charset="0"/>
              <a:cs typeface="Times New Roman" panose="02020603050405020304" pitchFamily="18" charset="0"/>
            </a:endParaRPr>
          </a:p>
          <a:p>
            <a:pPr marL="742950" lvl="1" indent="-285750" fontAlgn="base">
              <a:spcAft>
                <a:spcPts val="900"/>
              </a:spcAft>
              <a:buSzPts val="1000"/>
              <a:tabLst>
                <a:tab pos="914400" algn="l"/>
              </a:tabLst>
            </a:pPr>
            <a:r>
              <a:rPr lang="nl-NL" sz="1600">
                <a:solidFill>
                  <a:srgbClr val="212020"/>
                </a:solidFill>
                <a:effectLst/>
                <a:ea typeface="Times New Roman" panose="02020603050405020304" pitchFamily="18" charset="0"/>
                <a:cs typeface="Times New Roman" panose="02020603050405020304" pitchFamily="18" charset="0"/>
              </a:rPr>
              <a:t>Landelijke) programma's voor basisvaardigheden, leven lang ontwikkelen en onderwijs (Website Belastingdienst/Toeslagen, Boekstart Website)</a:t>
            </a:r>
            <a:endParaRPr lang="nl-NL" sz="1600">
              <a:effectLst/>
              <a:ea typeface="Times New Roman" panose="02020603050405020304" pitchFamily="18" charset="0"/>
              <a:cs typeface="Times New Roman" panose="02020603050405020304" pitchFamily="18" charset="0"/>
            </a:endParaRPr>
          </a:p>
          <a:p>
            <a:pPr marL="742950" lvl="1" indent="-285750" fontAlgn="base">
              <a:buSzPts val="1000"/>
              <a:tabLst>
                <a:tab pos="914400" algn="l"/>
              </a:tabLst>
            </a:pPr>
            <a:r>
              <a:rPr lang="nl-NL" sz="1600" err="1">
                <a:solidFill>
                  <a:srgbClr val="212020"/>
                </a:solidFill>
                <a:effectLst/>
                <a:ea typeface="Times New Roman" panose="02020603050405020304" pitchFamily="18" charset="0"/>
                <a:cs typeface="Times New Roman" panose="02020603050405020304" pitchFamily="18" charset="0"/>
              </a:rPr>
              <a:t>WaaS</a:t>
            </a:r>
            <a:r>
              <a:rPr lang="nl-NL" sz="1600">
                <a:solidFill>
                  <a:srgbClr val="212020"/>
                </a:solidFill>
                <a:effectLst/>
                <a:ea typeface="Times New Roman" panose="02020603050405020304" pitchFamily="18" charset="0"/>
                <a:cs typeface="Times New Roman" panose="02020603050405020304" pitchFamily="18" charset="0"/>
              </a:rPr>
              <a:t> (Bibliotheekwebsites)</a:t>
            </a:r>
          </a:p>
          <a:p>
            <a:pPr marL="742950" lvl="1" indent="-285750" fontAlgn="base">
              <a:buSzPts val="1000"/>
              <a:tabLst>
                <a:tab pos="914400" algn="l"/>
              </a:tabLst>
            </a:pPr>
            <a:endParaRPr lang="nl-NL" sz="1600">
              <a:solidFill>
                <a:srgbClr val="212020"/>
              </a:solidFill>
              <a:effectLst/>
              <a:ea typeface="Times New Roman" panose="02020603050405020304" pitchFamily="18" charset="0"/>
              <a:cs typeface="Times New Roman" panose="02020603050405020304" pitchFamily="18" charset="0"/>
            </a:endParaRPr>
          </a:p>
          <a:p>
            <a:pPr fontAlgn="base">
              <a:lnSpc>
                <a:spcPts val="1950"/>
              </a:lnSpc>
            </a:pPr>
            <a:r>
              <a:rPr lang="nl-NL" sz="1600" i="0" u="none" strike="noStrike">
                <a:solidFill>
                  <a:srgbClr val="212020"/>
                </a:solidFill>
                <a:effectLst/>
                <a:latin typeface="Arial" panose="020B0604020202020204" pitchFamily="34" charset="0"/>
              </a:rPr>
              <a:t>Overige websites zoals bijvoorbeeld </a:t>
            </a:r>
            <a:r>
              <a:rPr lang="nl-NL" sz="1600" b="0" i="0" u="none" strike="noStrike">
                <a:solidFill>
                  <a:srgbClr val="212020"/>
                </a:solidFill>
                <a:effectLst/>
                <a:latin typeface="Arial" panose="020B0604020202020204" pitchFamily="34" charset="0"/>
              </a:rPr>
              <a:t>sociale kaarten van gemeenten</a:t>
            </a:r>
            <a:r>
              <a:rPr lang="en-US" sz="1600" b="0" i="0">
                <a:solidFill>
                  <a:srgbClr val="000000"/>
                </a:solidFill>
                <a:effectLst/>
                <a:latin typeface="Arial" panose="020B0604020202020204" pitchFamily="34" charset="0"/>
              </a:rPr>
              <a:t>​</a:t>
            </a:r>
            <a:r>
              <a:rPr lang="nl-NL" sz="1600" b="0" i="0">
                <a:solidFill>
                  <a:srgbClr val="000000"/>
                </a:solidFill>
                <a:effectLst/>
                <a:latin typeface="Arial" panose="020B0604020202020204" pitchFamily="34" charset="0"/>
              </a:rPr>
              <a:t>​</a:t>
            </a:r>
            <a:endParaRPr lang="nl-NL" sz="1600" b="0" i="0">
              <a:solidFill>
                <a:srgbClr val="000000"/>
              </a:solidFill>
              <a:effectLst/>
              <a:latin typeface="Segoe UI" panose="020B0502040204020203" pitchFamily="34" charset="0"/>
            </a:endParaRPr>
          </a:p>
          <a:p>
            <a:pPr marL="742950" lvl="1" indent="-285750" fontAlgn="base">
              <a:buSzPts val="1000"/>
              <a:tabLst>
                <a:tab pos="914400" algn="l"/>
              </a:tabLst>
            </a:pPr>
            <a:endParaRPr lang="nl-NL" sz="1500">
              <a:effectLst/>
              <a:ea typeface="Times New Roman" panose="02020603050405020304" pitchFamily="18" charset="0"/>
              <a:cs typeface="Times New Roman" panose="02020603050405020304" pitchFamily="18" charset="0"/>
            </a:endParaRPr>
          </a:p>
          <a:p>
            <a:endParaRPr lang="nl-NL"/>
          </a:p>
        </p:txBody>
      </p:sp>
      <p:sp>
        <p:nvSpPr>
          <p:cNvPr id="5" name="Tijdelijke aanduiding voor tekst 4">
            <a:extLst>
              <a:ext uri="{FF2B5EF4-FFF2-40B4-BE49-F238E27FC236}">
                <a16:creationId xmlns:a16="http://schemas.microsoft.com/office/drawing/2014/main" id="{41D189AA-D347-C735-E543-D3A9C62EFF31}"/>
              </a:ext>
            </a:extLst>
          </p:cNvPr>
          <p:cNvSpPr>
            <a:spLocks noGrp="1"/>
          </p:cNvSpPr>
          <p:nvPr>
            <p:ph type="body" sz="quarter" idx="15"/>
          </p:nvPr>
        </p:nvSpPr>
        <p:spPr/>
        <p:txBody>
          <a:bodyPr/>
          <a:lstStyle/>
          <a:p>
            <a:endParaRPr lang="nl-NL"/>
          </a:p>
        </p:txBody>
      </p:sp>
    </p:spTree>
    <p:extLst>
      <p:ext uri="{BB962C8B-B14F-4D97-AF65-F5344CB8AC3E}">
        <p14:creationId xmlns:p14="http://schemas.microsoft.com/office/powerpoint/2010/main" val="85725565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673AF5F-BAC8-0DF0-9298-CC530306EFBA}"/>
              </a:ext>
            </a:extLst>
          </p:cNvPr>
          <p:cNvSpPr>
            <a:spLocks noGrp="1"/>
          </p:cNvSpPr>
          <p:nvPr>
            <p:ph type="body" sz="quarter" idx="14"/>
          </p:nvPr>
        </p:nvSpPr>
        <p:spPr/>
        <p:txBody>
          <a:bodyPr/>
          <a:lstStyle/>
          <a:p>
            <a:pPr marL="0" indent="0">
              <a:buNone/>
            </a:pPr>
            <a:r>
              <a:rPr lang="en-GB" err="1"/>
              <a:t>Voordelen</a:t>
            </a:r>
            <a:r>
              <a:rPr lang="en-GB"/>
              <a:t> - </a:t>
            </a:r>
            <a:r>
              <a:rPr lang="en-GB" err="1"/>
              <a:t>bibliotheek</a:t>
            </a:r>
            <a:endParaRPr lang="nl-NL"/>
          </a:p>
        </p:txBody>
      </p:sp>
      <p:sp>
        <p:nvSpPr>
          <p:cNvPr id="3" name="Tijdelijke aanduiding voor tekst 2">
            <a:extLst>
              <a:ext uri="{FF2B5EF4-FFF2-40B4-BE49-F238E27FC236}">
                <a16:creationId xmlns:a16="http://schemas.microsoft.com/office/drawing/2014/main" id="{50EFAD69-A94E-EA8A-61CE-3FD5F9B117CC}"/>
              </a:ext>
            </a:extLst>
          </p:cNvPr>
          <p:cNvSpPr>
            <a:spLocks noGrp="1"/>
          </p:cNvSpPr>
          <p:nvPr>
            <p:ph type="body" idx="13"/>
          </p:nvPr>
        </p:nvSpPr>
        <p:spPr>
          <a:xfrm>
            <a:off x="1134126" y="1605395"/>
            <a:ext cx="7905761" cy="3745584"/>
          </a:xfrm>
        </p:spPr>
        <p:txBody>
          <a:bodyPr numCol="1"/>
          <a:lstStyle/>
          <a:p>
            <a:pPr marL="179705" indent="-179705"/>
            <a:r>
              <a:rPr lang="nl-NL" sz="1600"/>
              <a:t>Bibliotheekleden kunnen gebruik maken van IBL-V, Online Bibliotheek, online databanken in de bibliotheek​.</a:t>
            </a:r>
            <a:endParaRPr lang="en-US"/>
          </a:p>
          <a:p>
            <a:pPr marL="179705" indent="-179705"/>
            <a:r>
              <a:rPr lang="nl-NL" sz="1600"/>
              <a:t>Invoer in Wijzer van bibliotheekgegevens en activiteiten zorgt voor minder invoerwerk in andere applicaties: </a:t>
            </a:r>
            <a:r>
              <a:rPr lang="nl-NL" sz="1600" err="1"/>
              <a:t>wsob</a:t>
            </a:r>
            <a:r>
              <a:rPr lang="nl-NL" sz="1600"/>
              <a:t>, bibliotheekmonitor,…. </a:t>
            </a:r>
            <a:endParaRPr lang="en-US" sz="1600"/>
          </a:p>
          <a:p>
            <a:pPr marL="179705" indent="-179705"/>
            <a:r>
              <a:rPr lang="nl-NL" sz="1600"/>
              <a:t>Bibliotheekvestigingen, openingstijden faciliteiten worden getoond op de bibliotheekwebsite (</a:t>
            </a:r>
            <a:r>
              <a:rPr lang="nl-NL" sz="1600" err="1"/>
              <a:t>WaaS</a:t>
            </a:r>
            <a:r>
              <a:rPr lang="nl-NL" sz="1600"/>
              <a:t>).</a:t>
            </a:r>
          </a:p>
          <a:p>
            <a:pPr marL="179705" indent="-179705"/>
            <a:r>
              <a:rPr lang="nl-NL" sz="1600"/>
              <a:t>Je kunt data uit Wijzer exporteren </a:t>
            </a:r>
            <a:r>
              <a:rPr lang="nl-NL" sz="1600" err="1"/>
              <a:t>dmv</a:t>
            </a:r>
            <a:r>
              <a:rPr lang="nl-NL" sz="1600"/>
              <a:t> een API of Excel en aanleveren aan de gemeente.</a:t>
            </a:r>
          </a:p>
          <a:p>
            <a:pPr marL="179705" indent="-179705"/>
            <a:r>
              <a:rPr lang="nl-NL" sz="1600"/>
              <a:t>1x invoeren en op meerdere websites/ applicaties tonen </a:t>
            </a:r>
            <a:r>
              <a:rPr lang="nl-NL" sz="1600" err="1"/>
              <a:t>dmv</a:t>
            </a:r>
            <a:r>
              <a:rPr lang="nl-NL" sz="1600"/>
              <a:t> API</a:t>
            </a:r>
          </a:p>
          <a:p>
            <a:pPr marL="179705" indent="-179705"/>
            <a:r>
              <a:rPr lang="nl-NL" sz="1600" kern="100">
                <a:effectLst/>
                <a:ea typeface="Aptos" panose="020B0004020202020204" pitchFamily="34" charset="0"/>
                <a:cs typeface="Times New Roman"/>
              </a:rPr>
              <a:t>Wijzer kan aan elke website / App gekoppeld worden. Organisaties die data uit Wijzer willen gebruiken, zijn dus vrij in hun keuze voor een webbouwer en een type website. </a:t>
            </a:r>
          </a:p>
          <a:p>
            <a:pPr marL="179705" indent="-179705"/>
            <a:r>
              <a:rPr lang="nl-NL" sz="1600" kern="100">
                <a:effectLst/>
                <a:ea typeface="Aptos" panose="020B0004020202020204" pitchFamily="34" charset="0"/>
                <a:cs typeface="Times New Roman"/>
              </a:rPr>
              <a:t>Informatie in Wijzer blijft bewaard, ook als de opdrachtgever kiest voor een andere website of </a:t>
            </a:r>
            <a:r>
              <a:rPr lang="nl-NL" sz="1600" kern="100" err="1">
                <a:effectLst/>
                <a:ea typeface="Aptos" panose="020B0004020202020204" pitchFamily="34" charset="0"/>
                <a:cs typeface="Times New Roman"/>
              </a:rPr>
              <a:t>webleverancier</a:t>
            </a:r>
            <a:r>
              <a:rPr lang="nl-NL" sz="1600" kern="100">
                <a:ea typeface="Aptos" panose="020B0004020202020204" pitchFamily="34" charset="0"/>
                <a:cs typeface="Times New Roman"/>
              </a:rPr>
              <a:t>.</a:t>
            </a:r>
            <a:endParaRPr lang="nl-NL" sz="1600"/>
          </a:p>
          <a:p>
            <a:pPr marL="179705" indent="-179705"/>
            <a:r>
              <a:rPr lang="nl-NL" sz="1600" kern="100">
                <a:cs typeface="Times New Roman"/>
              </a:rPr>
              <a:t>Zichtbaarheid aanbod samenwerkingspartners</a:t>
            </a:r>
          </a:p>
          <a:p>
            <a:pPr marL="0" indent="0">
              <a:buNone/>
            </a:pPr>
            <a:endParaRPr lang="nl-NL"/>
          </a:p>
          <a:p>
            <a:pPr marL="179705" indent="-179705"/>
            <a:endParaRPr lang="nl-NL"/>
          </a:p>
        </p:txBody>
      </p:sp>
      <p:sp>
        <p:nvSpPr>
          <p:cNvPr id="5" name="Tijdelijke aanduiding voor tekst 4">
            <a:extLst>
              <a:ext uri="{FF2B5EF4-FFF2-40B4-BE49-F238E27FC236}">
                <a16:creationId xmlns:a16="http://schemas.microsoft.com/office/drawing/2014/main" id="{41D189AA-D347-C735-E543-D3A9C62EFF31}"/>
              </a:ext>
            </a:extLst>
          </p:cNvPr>
          <p:cNvSpPr>
            <a:spLocks noGrp="1"/>
          </p:cNvSpPr>
          <p:nvPr>
            <p:ph type="body" sz="quarter" idx="15"/>
          </p:nvPr>
        </p:nvSpPr>
        <p:spPr/>
        <p:txBody>
          <a:bodyPr/>
          <a:lstStyle/>
          <a:p>
            <a:endParaRPr lang="nl-NL"/>
          </a:p>
        </p:txBody>
      </p:sp>
    </p:spTree>
    <p:extLst>
      <p:ext uri="{BB962C8B-B14F-4D97-AF65-F5344CB8AC3E}">
        <p14:creationId xmlns:p14="http://schemas.microsoft.com/office/powerpoint/2010/main" val="531547445"/>
      </p:ext>
    </p:extLst>
  </p:cSld>
  <p:clrMapOvr>
    <a:masterClrMapping/>
  </p:clrMapOvr>
  <p:transition spd="med"/>
</p:sld>
</file>

<file path=ppt/theme/theme1.xml><?xml version="1.0" encoding="utf-8"?>
<a:theme xmlns:a="http://schemas.openxmlformats.org/drawingml/2006/main" name="KB NL Blauw">
  <a:themeElements>
    <a:clrScheme name="Koninklijke Bibliotheek">
      <a:dk1>
        <a:srgbClr val="000000"/>
      </a:dk1>
      <a:lt1>
        <a:srgbClr val="FFFFFF"/>
      </a:lt1>
      <a:dk2>
        <a:srgbClr val="000000"/>
      </a:dk2>
      <a:lt2>
        <a:srgbClr val="FFFFFF"/>
      </a:lt2>
      <a:accent1>
        <a:srgbClr val="CBA052"/>
      </a:accent1>
      <a:accent2>
        <a:srgbClr val="ECDCC8"/>
      </a:accent2>
      <a:accent3>
        <a:srgbClr val="9CDBD9"/>
      </a:accent3>
      <a:accent4>
        <a:srgbClr val="407EC9"/>
      </a:accent4>
      <a:accent5>
        <a:srgbClr val="EF6079"/>
      </a:accent5>
      <a:accent6>
        <a:srgbClr val="E3E8E3"/>
      </a:accent6>
      <a:hlink>
        <a:srgbClr val="000000"/>
      </a:hlink>
      <a:folHlink>
        <a:srgbClr val="000000"/>
      </a:folHlink>
    </a:clrScheme>
    <a:fontScheme name="KB PowerPoint 2023">
      <a:majorFont>
        <a:latin typeface="Garamond"/>
        <a:ea typeface=""/>
        <a:cs typeface=""/>
      </a:majorFont>
      <a:minorFont>
        <a:latin typeface="Arial"/>
        <a:ea typeface=""/>
        <a:cs typeface=""/>
      </a:minorFont>
    </a:fontScheme>
    <a:fmtScheme name="Subtiel effen">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lumMod val="40000"/>
            <a:lumOff val="60000"/>
          </a:schemeClr>
        </a:solidFill>
      </a:spPr>
      <a:bodyPr rtlCol="0" anchor="ctr"/>
      <a:lstStyle>
        <a:defPPr algn="ctr">
          <a:defRPr dirty="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200" smtClean="0"/>
        </a:defPPr>
      </a:lstStyle>
    </a:txDef>
  </a:objectDefaults>
  <a:extraClrSchemeLst/>
  <a:extLst>
    <a:ext uri="{05A4C25C-085E-4340-85A3-A5531E510DB2}">
      <thm15:themeFamily xmlns:thm15="http://schemas.microsoft.com/office/thememl/2012/main" name="KB goud NL  3 oktober 2023" id="{B96C59DC-C955-0B4C-A306-C015C49EF95C}" vid="{09C13286-F828-D34D-A85E-E1221F658549}"/>
    </a:ext>
  </a:extLst>
</a:theme>
</file>

<file path=ppt/theme/theme2.xml><?xml version="1.0" encoding="utf-8"?>
<a:theme xmlns:a="http://schemas.openxmlformats.org/drawingml/2006/main" name="KB NL Blauw">
  <a:themeElements>
    <a:clrScheme name="Koninklijke Bibliotheek">
      <a:dk1>
        <a:srgbClr val="000000"/>
      </a:dk1>
      <a:lt1>
        <a:srgbClr val="FFFFFF"/>
      </a:lt1>
      <a:dk2>
        <a:srgbClr val="000000"/>
      </a:dk2>
      <a:lt2>
        <a:srgbClr val="FFFFFF"/>
      </a:lt2>
      <a:accent1>
        <a:srgbClr val="CBA052"/>
      </a:accent1>
      <a:accent2>
        <a:srgbClr val="ECDCC8"/>
      </a:accent2>
      <a:accent3>
        <a:srgbClr val="9CDBD9"/>
      </a:accent3>
      <a:accent4>
        <a:srgbClr val="407EC9"/>
      </a:accent4>
      <a:accent5>
        <a:srgbClr val="EF6079"/>
      </a:accent5>
      <a:accent6>
        <a:srgbClr val="E3E8E3"/>
      </a:accent6>
      <a:hlink>
        <a:srgbClr val="000000"/>
      </a:hlink>
      <a:folHlink>
        <a:srgbClr val="000000"/>
      </a:folHlink>
    </a:clrScheme>
    <a:fontScheme name="KB PowerPoint 2023">
      <a:majorFont>
        <a:latin typeface="Garamond"/>
        <a:ea typeface=""/>
        <a:cs typeface=""/>
      </a:majorFont>
      <a:minorFont>
        <a:latin typeface="Arial"/>
        <a:ea typeface=""/>
        <a:cs typeface=""/>
      </a:minorFont>
    </a:fontScheme>
    <a:fmtScheme name="Subtiel effen">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smtClean="0"/>
        </a:defPPr>
      </a:lstStyle>
      <a:style>
        <a:lnRef idx="2">
          <a:schemeClr val="accent1">
            <a:shade val="15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200" smtClean="0"/>
        </a:defPPr>
      </a:lstStyle>
    </a:txDef>
  </a:objectDefaults>
  <a:extraClrSchemeLst/>
  <a:extLst>
    <a:ext uri="{05A4C25C-085E-4340-85A3-A5531E510DB2}">
      <thm15:themeFamily xmlns:thm15="http://schemas.microsoft.com/office/thememl/2012/main" name="KB NL Blauw 3 oktober 2023" id="{93CCFC76-DA26-F24D-A17F-6147F1C72EE1}" vid="{593F3E11-3BFB-3F48-86B7-E410C6E93EEC}"/>
    </a:ext>
  </a:extLst>
</a:theme>
</file>

<file path=ppt/theme/theme3.xml><?xml version="1.0" encoding="utf-8"?>
<a:theme xmlns:a="http://schemas.openxmlformats.org/drawingml/2006/main" name="Kantoorthema">
  <a:themeElements>
    <a:clrScheme name="Koninklijke Bibliotheek">
      <a:dk1>
        <a:srgbClr val="000000"/>
      </a:dk1>
      <a:lt1>
        <a:srgbClr val="FFFFFF"/>
      </a:lt1>
      <a:dk2>
        <a:srgbClr val="000000"/>
      </a:dk2>
      <a:lt2>
        <a:srgbClr val="FFFFFF"/>
      </a:lt2>
      <a:accent1>
        <a:srgbClr val="CBA052"/>
      </a:accent1>
      <a:accent2>
        <a:srgbClr val="ECDCC8"/>
      </a:accent2>
      <a:accent3>
        <a:srgbClr val="9CDBD9"/>
      </a:accent3>
      <a:accent4>
        <a:srgbClr val="407EC9"/>
      </a:accent4>
      <a:accent5>
        <a:srgbClr val="EF6079"/>
      </a:accent5>
      <a:accent6>
        <a:srgbClr val="E3E8E3"/>
      </a:accent6>
      <a:hlink>
        <a:srgbClr val="000000"/>
      </a:hlink>
      <a:folHlink>
        <a:srgbClr val="000000"/>
      </a:folHlink>
    </a:clrScheme>
    <a:fontScheme name="Koninklijke Bibliotheek">
      <a:majorFont>
        <a:latin typeface="Garamond"/>
        <a:ea typeface=""/>
        <a:cs typeface=""/>
      </a:majorFont>
      <a:minorFont>
        <a:latin typeface="DINRoundPro"/>
        <a:ea typeface=""/>
        <a:cs typeface=""/>
      </a:minorFont>
    </a:fontScheme>
    <a:fmtScheme name="Subtiel effen">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oninklijke Bibliotheek">
      <a:dk1>
        <a:srgbClr val="000000"/>
      </a:dk1>
      <a:lt1>
        <a:srgbClr val="FFFFFF"/>
      </a:lt1>
      <a:dk2>
        <a:srgbClr val="000000"/>
      </a:dk2>
      <a:lt2>
        <a:srgbClr val="FFFFFF"/>
      </a:lt2>
      <a:accent1>
        <a:srgbClr val="CBA052"/>
      </a:accent1>
      <a:accent2>
        <a:srgbClr val="ECDCC8"/>
      </a:accent2>
      <a:accent3>
        <a:srgbClr val="9CDBD9"/>
      </a:accent3>
      <a:accent4>
        <a:srgbClr val="407EC9"/>
      </a:accent4>
      <a:accent5>
        <a:srgbClr val="EF6079"/>
      </a:accent5>
      <a:accent6>
        <a:srgbClr val="E3E8E3"/>
      </a:accent6>
      <a:hlink>
        <a:srgbClr val="000000"/>
      </a:hlink>
      <a:folHlink>
        <a:srgbClr val="000000"/>
      </a:folHlink>
    </a:clrScheme>
    <a:fontScheme name="Koninklijke Bibliotheek">
      <a:majorFont>
        <a:latin typeface="Garamond"/>
        <a:ea typeface=""/>
        <a:cs typeface=""/>
      </a:majorFont>
      <a:minorFont>
        <a:latin typeface="DINRoundPro"/>
        <a:ea typeface=""/>
        <a:cs typeface=""/>
      </a:minorFont>
    </a:fontScheme>
    <a:fmtScheme name="Subtiel effen">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d50ccb3-983f-42d8-aad5-a6c4ca78d994" xsi:nil="true"/>
    <lcf76f155ced4ddcb4097134ff3c332f xmlns="605ce1b9-9d70-4582-9d18-96fd69a173e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66BF57D36184443AC8C895E97F62A64" ma:contentTypeVersion="14" ma:contentTypeDescription="Create a new document." ma:contentTypeScope="" ma:versionID="994d480e1f3cd86bf5a0fe25b22ff8ee">
  <xsd:schema xmlns:xsd="http://www.w3.org/2001/XMLSchema" xmlns:xs="http://www.w3.org/2001/XMLSchema" xmlns:p="http://schemas.microsoft.com/office/2006/metadata/properties" xmlns:ns2="605ce1b9-9d70-4582-9d18-96fd69a173e4" xmlns:ns3="0d50ccb3-983f-42d8-aad5-a6c4ca78d994" targetNamespace="http://schemas.microsoft.com/office/2006/metadata/properties" ma:root="true" ma:fieldsID="2b3561e8f0dc98e73d910ccd50eee772" ns2:_="" ns3:_="">
    <xsd:import namespace="605ce1b9-9d70-4582-9d18-96fd69a173e4"/>
    <xsd:import namespace="0d50ccb3-983f-42d8-aad5-a6c4ca78d99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5ce1b9-9d70-4582-9d18-96fd69a173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8eb53048-867d-4b92-888c-01f5d6538026"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d50ccb3-983f-42d8-aad5-a6c4ca78d994"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22eb788-04ad-4634-abe3-c79af225bfdf}" ma:internalName="TaxCatchAll" ma:showField="CatchAllData" ma:web="0d50ccb3-983f-42d8-aad5-a6c4ca78d994">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E23305-A50D-4056-A7E5-6C58EE1B4723}">
  <ds:schemaRefs>
    <ds:schemaRef ds:uri="0d50ccb3-983f-42d8-aad5-a6c4ca78d994"/>
    <ds:schemaRef ds:uri="605ce1b9-9d70-4582-9d18-96fd69a173e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3284D62-9AD1-4F48-89CD-83651A9FD8CA}">
  <ds:schemaRefs>
    <ds:schemaRef ds:uri="http://schemas.microsoft.com/sharepoint/v3/contenttype/forms"/>
  </ds:schemaRefs>
</ds:datastoreItem>
</file>

<file path=customXml/itemProps3.xml><?xml version="1.0" encoding="utf-8"?>
<ds:datastoreItem xmlns:ds="http://schemas.openxmlformats.org/officeDocument/2006/customXml" ds:itemID="{9DE02CD1-6A54-44B0-940B-F1A315D99F41}">
  <ds:schemaRefs>
    <ds:schemaRef ds:uri="0d50ccb3-983f-42d8-aad5-a6c4ca78d994"/>
    <ds:schemaRef ds:uri="605ce1b9-9d70-4582-9d18-96fd69a173e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02 KB PPT-template goud (NL)</Template>
  <Application>Microsoft Office PowerPoint</Application>
  <PresentationFormat>Widescreen</PresentationFormat>
  <Slides>31</Slides>
  <Notes>1</Notes>
  <HiddenSlides>0</HiddenSlide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KB NL Blauw</vt:lpstr>
      <vt:lpstr>KB NL Blauw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Online Bibliotheek </vt:lpstr>
      <vt:lpstr>WaaS: Openingstijden bibliotheekwebsites</vt:lpstr>
      <vt:lpstr>Getit</vt:lpstr>
      <vt:lpstr>WorldCat</vt:lpstr>
      <vt:lpstr>IBL-V (backend)</vt:lpstr>
      <vt:lpstr>EZproxy</vt:lpstr>
      <vt:lpstr>Datatheek</vt:lpstr>
      <vt:lpstr>WSOB-gegevenslevering</vt:lpstr>
      <vt:lpstr>Bibliotheekmonitor</vt:lpstr>
      <vt:lpstr>Bibliotheek.nl (OZP/AZB)</vt:lpstr>
      <vt:lpstr>Hetinformatiepunt.nl</vt:lpstr>
      <vt:lpstr>Belastingdienst pagina</vt:lpstr>
      <vt:lpstr>IDO-pagina</vt:lpstr>
      <vt:lpstr>BoekStart</vt:lpstr>
      <vt:lpstr>Taalhuis Arnhem</vt:lpstr>
      <vt:lpstr>Gegevensuitwisseling Wijzer</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Wijzer Infosessie API</dc:title>
  <dc:subject/>
  <dc:creator>Dorien Looijenga</dc:creator>
  <cp:keywords/>
  <dc:description/>
  <cp:revision>1</cp:revision>
  <dcterms:created xsi:type="dcterms:W3CDTF">2024-09-02T10:09:00Z</dcterms:created>
  <dcterms:modified xsi:type="dcterms:W3CDTF">2025-03-17T11:38:50Z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0x010100566BF57D36184443AC8C895E97F62A64</vt:lpwstr>
  </property>
  <property fmtid="{D5CDD505-2E9C-101B-9397-08002B2CF9AE}" pid="3" name="MediaServiceImageTags">
    <vt:lpwstr/>
  </property>
</Properties>
</file>